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e6443b435344f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9936fd49ca44e58"/>
  </p:sldMasterIdLst>
  <p:sldIdLst>
    <p:sldId xmlns:r="http://schemas.openxmlformats.org/officeDocument/2006/relationships" id="256" r:id="Rd5de9a68c3804be0"/>
    <p:sldId xmlns:r="http://schemas.openxmlformats.org/officeDocument/2006/relationships" id="257" r:id="Rfed49c88c86944ca"/>
    <p:sldId xmlns:r="http://schemas.openxmlformats.org/officeDocument/2006/relationships" id="258" r:id="R89232007c57e4ac0"/>
    <p:sldId xmlns:r="http://schemas.openxmlformats.org/officeDocument/2006/relationships" id="259" r:id="Rc7ae0f488eaf43ec"/>
    <p:sldId xmlns:r="http://schemas.openxmlformats.org/officeDocument/2006/relationships" id="260" r:id="R02e7d60822b147df"/>
    <p:sldId xmlns:r="http://schemas.openxmlformats.org/officeDocument/2006/relationships" id="261" r:id="Rcee4a8033efe4d02"/>
    <p:sldId xmlns:r="http://schemas.openxmlformats.org/officeDocument/2006/relationships" id="262" r:id="R4da2e68843634dc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936fd49ca44e58" /><Relationship Type="http://schemas.openxmlformats.org/officeDocument/2006/relationships/slide" Target="/ppt/slides/slide1.xml" Id="Rd5de9a68c3804be0" /><Relationship Type="http://schemas.openxmlformats.org/officeDocument/2006/relationships/slide" Target="/ppt/slides/slide2.xml" Id="Rfed49c88c86944ca" /><Relationship Type="http://schemas.openxmlformats.org/officeDocument/2006/relationships/slide" Target="/ppt/slides/slide3.xml" Id="R89232007c57e4ac0" /><Relationship Type="http://schemas.openxmlformats.org/officeDocument/2006/relationships/slide" Target="/ppt/slides/slide4.xml" Id="Rc7ae0f488eaf43ec" /><Relationship Type="http://schemas.openxmlformats.org/officeDocument/2006/relationships/slide" Target="/ppt/slides/slide5.xml" Id="R02e7d60822b147df" /><Relationship Type="http://schemas.openxmlformats.org/officeDocument/2006/relationships/slide" Target="/ppt/slides/slide6.xml" Id="Rcee4a8033efe4d02" /><Relationship Type="http://schemas.openxmlformats.org/officeDocument/2006/relationships/slide" Target="/ppt/slides/slide7.xml" Id="R4da2e68843634dc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434c804dd6a45e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a05e52c48d43ff" /><Relationship Type="http://schemas.openxmlformats.org/officeDocument/2006/relationships/theme" Target="/ppt/slideMasters/theme/theme1.xml" Id="Re55e425d84024fc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a05e52c48d43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da72b5b96a4c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92167d5d946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bbb06a846c40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48f3ebd1d43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2bdc51cc9c40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00c01541c4b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1344215be443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MACCI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MACCI 1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44 880 842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−710 263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−1 190 463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7 346 842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24 534 310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TOM ROGER  –  46,6 %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MICHALSEN LIV SKAGEN  –  33,4 %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HARTVIGSEN TORBEN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Sjøgata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tom@macci.no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987 633 549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MACCI 1 AS</a:t>
            </a:r>
          </a:p>
        </p:txBody>
      </p:sp>
    </p:spTree>
  </p:cSld>
  <p:clrMapOvr>
    <a:masterClrMapping xmlns:a="http://schemas.openxmlformats.org/drawingml/2006/main"/>
  </p:clrMapOvr>
</p:sld>
</file>