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9b69f6377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378e161f1b4d23"/>
  </p:sldMasterIdLst>
  <p:sldIdLst>
    <p:sldId xmlns:r="http://schemas.openxmlformats.org/officeDocument/2006/relationships" id="256" r:id="Rb4e385977f4440b7"/>
    <p:sldId xmlns:r="http://schemas.openxmlformats.org/officeDocument/2006/relationships" id="257" r:id="R6d655cbf9a474ead"/>
    <p:sldId xmlns:r="http://schemas.openxmlformats.org/officeDocument/2006/relationships" id="258" r:id="Rdc6cc2e604ae481e"/>
    <p:sldId xmlns:r="http://schemas.openxmlformats.org/officeDocument/2006/relationships" id="259" r:id="Re3eea322fab84b67"/>
    <p:sldId xmlns:r="http://schemas.openxmlformats.org/officeDocument/2006/relationships" id="260" r:id="R4be86300df644ac8"/>
    <p:sldId xmlns:r="http://schemas.openxmlformats.org/officeDocument/2006/relationships" id="261" r:id="Rd30b326409194806"/>
    <p:sldId xmlns:r="http://schemas.openxmlformats.org/officeDocument/2006/relationships" id="262" r:id="R483bcfc52bbf41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378e161f1b4d23" /><Relationship Type="http://schemas.openxmlformats.org/officeDocument/2006/relationships/slide" Target="/ppt/slides/slide1.xml" Id="Rb4e385977f4440b7" /><Relationship Type="http://schemas.openxmlformats.org/officeDocument/2006/relationships/slide" Target="/ppt/slides/slide2.xml" Id="R6d655cbf9a474ead" /><Relationship Type="http://schemas.openxmlformats.org/officeDocument/2006/relationships/slide" Target="/ppt/slides/slide3.xml" Id="Rdc6cc2e604ae481e" /><Relationship Type="http://schemas.openxmlformats.org/officeDocument/2006/relationships/slide" Target="/ppt/slides/slide4.xml" Id="Re3eea322fab84b67" /><Relationship Type="http://schemas.openxmlformats.org/officeDocument/2006/relationships/slide" Target="/ppt/slides/slide5.xml" Id="R4be86300df644ac8" /><Relationship Type="http://schemas.openxmlformats.org/officeDocument/2006/relationships/slide" Target="/ppt/slides/slide6.xml" Id="Rd30b326409194806" /><Relationship Type="http://schemas.openxmlformats.org/officeDocument/2006/relationships/slide" Target="/ppt/slides/slide7.xml" Id="R483bcfc52bbf41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357fc8b7f43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daa69ff6f4e03" /><Relationship Type="http://schemas.openxmlformats.org/officeDocument/2006/relationships/theme" Target="/ppt/slideMasters/theme/theme1.xml" Id="Ra17d8009716445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daa69ff6f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95d73e761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9c67dd936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a34031c70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12e3d895e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b74b39b442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dfb8d73b544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5ccbcc66d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IDEKAPITAL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−2 234 508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1 031 698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82 441 880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82 769 007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ANDERS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MARIA WANG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BRANDT MATILDE WANG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Brandt, Solveien 97A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987 604 697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IDEKAPITAL AS</a:t>
            </a:r>
          </a:p>
        </p:txBody>
      </p:sp>
    </p:spTree>
  </p:cSld>
  <p:clrMapOvr>
    <a:masterClrMapping xmlns:a="http://schemas.openxmlformats.org/drawingml/2006/main"/>
  </p:clrMapOvr>
</p:sld>
</file>