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0dd68bd495445f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912752147fe4582"/>
  </p:sldMasterIdLst>
  <p:sldIdLst>
    <p:sldId xmlns:r="http://schemas.openxmlformats.org/officeDocument/2006/relationships" id="256" r:id="R6c6388f5e9494a2e"/>
    <p:sldId xmlns:r="http://schemas.openxmlformats.org/officeDocument/2006/relationships" id="257" r:id="R47ef122dd85c4773"/>
    <p:sldId xmlns:r="http://schemas.openxmlformats.org/officeDocument/2006/relationships" id="258" r:id="Ra00f252be5804352"/>
    <p:sldId xmlns:r="http://schemas.openxmlformats.org/officeDocument/2006/relationships" id="259" r:id="R9026a42f47f84121"/>
    <p:sldId xmlns:r="http://schemas.openxmlformats.org/officeDocument/2006/relationships" id="260" r:id="R02b31379b3244e0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912752147fe4582" /><Relationship Type="http://schemas.openxmlformats.org/officeDocument/2006/relationships/slide" Target="/ppt/slides/slide1.xml" Id="R6c6388f5e9494a2e" /><Relationship Type="http://schemas.openxmlformats.org/officeDocument/2006/relationships/slide" Target="/ppt/slides/slide2.xml" Id="R47ef122dd85c4773" /><Relationship Type="http://schemas.openxmlformats.org/officeDocument/2006/relationships/slide" Target="/ppt/slides/slide3.xml" Id="Ra00f252be5804352" /><Relationship Type="http://schemas.openxmlformats.org/officeDocument/2006/relationships/slide" Target="/ppt/slides/slide4.xml" Id="R9026a42f47f84121" /><Relationship Type="http://schemas.openxmlformats.org/officeDocument/2006/relationships/slide" Target="/ppt/slides/slide5.xml" Id="R02b31379b3244e0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09aa8fe612841f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4322b975fa43bf" /><Relationship Type="http://schemas.openxmlformats.org/officeDocument/2006/relationships/theme" Target="/ppt/slideMasters/theme/theme1.xml" Id="R52507a2a5b03402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54322b975fa43b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9cf49eda1a442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ca91361aa44e4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654b0466074ee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1458d2798642b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bf2f790d8f417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NRV 154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NRV 154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NRV 154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NRV 154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NRV 154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NRV 154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987 598 913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NRV 154 AS</a:t>
            </a:r>
          </a:p>
        </p:txBody>
      </p:sp>
    </p:spTree>
  </p:cSld>
  <p:clrMapOvr>
    <a:masterClrMapping xmlns:a="http://schemas.openxmlformats.org/drawingml/2006/main"/>
  </p:clrMapOvr>
</p:sld>
</file>