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62f3387a3643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34832f52714239"/>
  </p:sldMasterIdLst>
  <p:sldIdLst>
    <p:sldId xmlns:r="http://schemas.openxmlformats.org/officeDocument/2006/relationships" id="256" r:id="Rb66d9805348f4e60"/>
    <p:sldId xmlns:r="http://schemas.openxmlformats.org/officeDocument/2006/relationships" id="257" r:id="R63d9ef5c77a84530"/>
    <p:sldId xmlns:r="http://schemas.openxmlformats.org/officeDocument/2006/relationships" id="258" r:id="Rc2b8f7261dc24f76"/>
    <p:sldId xmlns:r="http://schemas.openxmlformats.org/officeDocument/2006/relationships" id="259" r:id="R6bc5381894894553"/>
    <p:sldId xmlns:r="http://schemas.openxmlformats.org/officeDocument/2006/relationships" id="260" r:id="Rb4985d9835a444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4832f52714239" /><Relationship Type="http://schemas.openxmlformats.org/officeDocument/2006/relationships/slide" Target="/ppt/slides/slide1.xml" Id="Rb66d9805348f4e60" /><Relationship Type="http://schemas.openxmlformats.org/officeDocument/2006/relationships/slide" Target="/ppt/slides/slide2.xml" Id="R63d9ef5c77a84530" /><Relationship Type="http://schemas.openxmlformats.org/officeDocument/2006/relationships/slide" Target="/ppt/slides/slide3.xml" Id="Rc2b8f7261dc24f76" /><Relationship Type="http://schemas.openxmlformats.org/officeDocument/2006/relationships/slide" Target="/ppt/slides/slide4.xml" Id="R6bc5381894894553" /><Relationship Type="http://schemas.openxmlformats.org/officeDocument/2006/relationships/slide" Target="/ppt/slides/slide5.xml" Id="Rb4985d9835a444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f76639abd46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842acdf5b476e" /><Relationship Type="http://schemas.openxmlformats.org/officeDocument/2006/relationships/theme" Target="/ppt/slideMasters/theme/theme1.xml" Id="R1720530fc7cf4f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1842acdf5b47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177c10dff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9f001a5a340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60f7ff557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137fe5c8441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e83f7d67d4f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