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46193d429546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511b426544331"/>
  </p:sldMasterIdLst>
  <p:sldIdLst>
    <p:sldId xmlns:r="http://schemas.openxmlformats.org/officeDocument/2006/relationships" id="256" r:id="R9830cf4c1e1f42cf"/>
    <p:sldId xmlns:r="http://schemas.openxmlformats.org/officeDocument/2006/relationships" id="257" r:id="Rdcda6c877b1144fe"/>
    <p:sldId xmlns:r="http://schemas.openxmlformats.org/officeDocument/2006/relationships" id="258" r:id="Rc3f78c3b49864f3c"/>
    <p:sldId xmlns:r="http://schemas.openxmlformats.org/officeDocument/2006/relationships" id="259" r:id="Redaa81e3e6084ba7"/>
    <p:sldId xmlns:r="http://schemas.openxmlformats.org/officeDocument/2006/relationships" id="260" r:id="R2816ba7759434167"/>
    <p:sldId xmlns:r="http://schemas.openxmlformats.org/officeDocument/2006/relationships" id="261" r:id="R26f7ac93a63d4667"/>
    <p:sldId xmlns:r="http://schemas.openxmlformats.org/officeDocument/2006/relationships" id="262" r:id="R9447b8eaa730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511b426544331" /><Relationship Type="http://schemas.openxmlformats.org/officeDocument/2006/relationships/slide" Target="/ppt/slides/slide1.xml" Id="R9830cf4c1e1f42cf" /><Relationship Type="http://schemas.openxmlformats.org/officeDocument/2006/relationships/slide" Target="/ppt/slides/slide2.xml" Id="Rdcda6c877b1144fe" /><Relationship Type="http://schemas.openxmlformats.org/officeDocument/2006/relationships/slide" Target="/ppt/slides/slide3.xml" Id="Rc3f78c3b49864f3c" /><Relationship Type="http://schemas.openxmlformats.org/officeDocument/2006/relationships/slide" Target="/ppt/slides/slide4.xml" Id="Redaa81e3e6084ba7" /><Relationship Type="http://schemas.openxmlformats.org/officeDocument/2006/relationships/slide" Target="/ppt/slides/slide5.xml" Id="R2816ba7759434167" /><Relationship Type="http://schemas.openxmlformats.org/officeDocument/2006/relationships/slide" Target="/ppt/slides/slide6.xml" Id="R26f7ac93a63d4667" /><Relationship Type="http://schemas.openxmlformats.org/officeDocument/2006/relationships/slide" Target="/ppt/slides/slide7.xml" Id="R9447b8eaa730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09cb439a7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ef1efdbe84edd" /><Relationship Type="http://schemas.openxmlformats.org/officeDocument/2006/relationships/theme" Target="/ppt/slideMasters/theme/theme1.xml" Id="R13eaea95e0b449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8ef1efdbe84e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897e63d249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ba5c623c3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89f853a54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fc72a301b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ff8bea979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28cdc3c6f44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d3489f2a1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