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09698a561d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a24f9c3ea4894"/>
  </p:sldMasterIdLst>
  <p:sldIdLst>
    <p:sldId xmlns:r="http://schemas.openxmlformats.org/officeDocument/2006/relationships" id="256" r:id="Ree24438e90804159"/>
    <p:sldId xmlns:r="http://schemas.openxmlformats.org/officeDocument/2006/relationships" id="257" r:id="R0fd55bacb63d488b"/>
    <p:sldId xmlns:r="http://schemas.openxmlformats.org/officeDocument/2006/relationships" id="258" r:id="R67fb702a0a6948ec"/>
    <p:sldId xmlns:r="http://schemas.openxmlformats.org/officeDocument/2006/relationships" id="259" r:id="R1252cee358ed4881"/>
    <p:sldId xmlns:r="http://schemas.openxmlformats.org/officeDocument/2006/relationships" id="260" r:id="Rcd738ec43a5046b4"/>
    <p:sldId xmlns:r="http://schemas.openxmlformats.org/officeDocument/2006/relationships" id="261" r:id="R4dec98c2e3dd4524"/>
    <p:sldId xmlns:r="http://schemas.openxmlformats.org/officeDocument/2006/relationships" id="262" r:id="R8166ba30d726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a24f9c3ea4894" /><Relationship Type="http://schemas.openxmlformats.org/officeDocument/2006/relationships/slide" Target="/ppt/slides/slide1.xml" Id="Ree24438e90804159" /><Relationship Type="http://schemas.openxmlformats.org/officeDocument/2006/relationships/slide" Target="/ppt/slides/slide2.xml" Id="R0fd55bacb63d488b" /><Relationship Type="http://schemas.openxmlformats.org/officeDocument/2006/relationships/slide" Target="/ppt/slides/slide3.xml" Id="R67fb702a0a6948ec" /><Relationship Type="http://schemas.openxmlformats.org/officeDocument/2006/relationships/slide" Target="/ppt/slides/slide4.xml" Id="R1252cee358ed4881" /><Relationship Type="http://schemas.openxmlformats.org/officeDocument/2006/relationships/slide" Target="/ppt/slides/slide5.xml" Id="Rcd738ec43a5046b4" /><Relationship Type="http://schemas.openxmlformats.org/officeDocument/2006/relationships/slide" Target="/ppt/slides/slide6.xml" Id="R4dec98c2e3dd4524" /><Relationship Type="http://schemas.openxmlformats.org/officeDocument/2006/relationships/slide" Target="/ppt/slides/slide7.xml" Id="R8166ba30d726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6f322787d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f09c50e554462" /><Relationship Type="http://schemas.openxmlformats.org/officeDocument/2006/relationships/theme" Target="/ppt/slideMasters/theme/theme1.xml" Id="R1084c36148ae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cf09c50e55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f83d0c54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ebd69c2cd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4d0eb4d1f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22064530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50c4ad5d0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ad3396f2c4d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04f48d569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