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9cf0cc3d944c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df04aaa0fd4437"/>
  </p:sldMasterIdLst>
  <p:sldIdLst>
    <p:sldId xmlns:r="http://schemas.openxmlformats.org/officeDocument/2006/relationships" id="256" r:id="R76dc296d09d84bcf"/>
    <p:sldId xmlns:r="http://schemas.openxmlformats.org/officeDocument/2006/relationships" id="257" r:id="Rad33b845fca344f0"/>
    <p:sldId xmlns:r="http://schemas.openxmlformats.org/officeDocument/2006/relationships" id="258" r:id="R2677a7d7e6f04a8a"/>
    <p:sldId xmlns:r="http://schemas.openxmlformats.org/officeDocument/2006/relationships" id="259" r:id="R7162a19e70004941"/>
    <p:sldId xmlns:r="http://schemas.openxmlformats.org/officeDocument/2006/relationships" id="260" r:id="R67ccf3124bdb4d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f04aaa0fd4437" /><Relationship Type="http://schemas.openxmlformats.org/officeDocument/2006/relationships/slide" Target="/ppt/slides/slide1.xml" Id="R76dc296d09d84bcf" /><Relationship Type="http://schemas.openxmlformats.org/officeDocument/2006/relationships/slide" Target="/ppt/slides/slide2.xml" Id="Rad33b845fca344f0" /><Relationship Type="http://schemas.openxmlformats.org/officeDocument/2006/relationships/slide" Target="/ppt/slides/slide3.xml" Id="R2677a7d7e6f04a8a" /><Relationship Type="http://schemas.openxmlformats.org/officeDocument/2006/relationships/slide" Target="/ppt/slides/slide4.xml" Id="R7162a19e70004941" /><Relationship Type="http://schemas.openxmlformats.org/officeDocument/2006/relationships/slide" Target="/ppt/slides/slide5.xml" Id="R67ccf3124bdb4d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f232c58f84c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0de9d28a84730" /><Relationship Type="http://schemas.openxmlformats.org/officeDocument/2006/relationships/theme" Target="/ppt/slideMasters/theme/theme1.xml" Id="Rfd4cfc3cfadd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30de9d28a847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55f82d02845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5c8466ea1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8583b91e1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c6b8badd6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de9c0ed1c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