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03ba746f6f46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83f610af0e48d4"/>
  </p:sldMasterIdLst>
  <p:sldIdLst>
    <p:sldId xmlns:r="http://schemas.openxmlformats.org/officeDocument/2006/relationships" id="256" r:id="R71c0c58f64614050"/>
    <p:sldId xmlns:r="http://schemas.openxmlformats.org/officeDocument/2006/relationships" id="257" r:id="R0716e58af70a44a0"/>
    <p:sldId xmlns:r="http://schemas.openxmlformats.org/officeDocument/2006/relationships" id="258" r:id="Rb35f847610cb407a"/>
    <p:sldId xmlns:r="http://schemas.openxmlformats.org/officeDocument/2006/relationships" id="259" r:id="R55f528a6e39b471d"/>
    <p:sldId xmlns:r="http://schemas.openxmlformats.org/officeDocument/2006/relationships" id="260" r:id="R232e6561f92f4c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3f610af0e48d4" /><Relationship Type="http://schemas.openxmlformats.org/officeDocument/2006/relationships/slide" Target="/ppt/slides/slide1.xml" Id="R71c0c58f64614050" /><Relationship Type="http://schemas.openxmlformats.org/officeDocument/2006/relationships/slide" Target="/ppt/slides/slide2.xml" Id="R0716e58af70a44a0" /><Relationship Type="http://schemas.openxmlformats.org/officeDocument/2006/relationships/slide" Target="/ppt/slides/slide3.xml" Id="Rb35f847610cb407a" /><Relationship Type="http://schemas.openxmlformats.org/officeDocument/2006/relationships/slide" Target="/ppt/slides/slide4.xml" Id="R55f528a6e39b471d" /><Relationship Type="http://schemas.openxmlformats.org/officeDocument/2006/relationships/slide" Target="/ppt/slides/slide5.xml" Id="R232e6561f92f4c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f36c6280e46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111a06cdd4327" /><Relationship Type="http://schemas.openxmlformats.org/officeDocument/2006/relationships/theme" Target="/ppt/slideMasters/theme/theme1.xml" Id="R1d43578038f744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6111a06cdd43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e45fb8afd46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06b7c4e58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2349aa4704b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4d57ba22647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6e60e8eab4b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LINJORD BYGG &amp;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LINJORD BYGG &amp;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987 449 721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