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cf12393944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cfc570737446c"/>
  </p:sldMasterIdLst>
  <p:sldIdLst>
    <p:sldId xmlns:r="http://schemas.openxmlformats.org/officeDocument/2006/relationships" id="256" r:id="Ra513becd67ef4c31"/>
    <p:sldId xmlns:r="http://schemas.openxmlformats.org/officeDocument/2006/relationships" id="257" r:id="Rb02d40d155df4efd"/>
    <p:sldId xmlns:r="http://schemas.openxmlformats.org/officeDocument/2006/relationships" id="258" r:id="Rd4c1926d3283447c"/>
    <p:sldId xmlns:r="http://schemas.openxmlformats.org/officeDocument/2006/relationships" id="259" r:id="Rb4bc5571e67c4251"/>
    <p:sldId xmlns:r="http://schemas.openxmlformats.org/officeDocument/2006/relationships" id="260" r:id="R01fdfeec09d4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cfc570737446c" /><Relationship Type="http://schemas.openxmlformats.org/officeDocument/2006/relationships/slide" Target="/ppt/slides/slide1.xml" Id="Ra513becd67ef4c31" /><Relationship Type="http://schemas.openxmlformats.org/officeDocument/2006/relationships/slide" Target="/ppt/slides/slide2.xml" Id="Rb02d40d155df4efd" /><Relationship Type="http://schemas.openxmlformats.org/officeDocument/2006/relationships/slide" Target="/ppt/slides/slide3.xml" Id="Rd4c1926d3283447c" /><Relationship Type="http://schemas.openxmlformats.org/officeDocument/2006/relationships/slide" Target="/ppt/slides/slide4.xml" Id="Rb4bc5571e67c4251" /><Relationship Type="http://schemas.openxmlformats.org/officeDocument/2006/relationships/slide" Target="/ppt/slides/slide5.xml" Id="R01fdfeec09d4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47997343e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9e8f2f6804377" /><Relationship Type="http://schemas.openxmlformats.org/officeDocument/2006/relationships/theme" Target="/ppt/slideMasters/theme/theme1.xml" Id="R7a942dbac28543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9e8f2f680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2dde0ca77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ce2332cfc47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220d155c1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51d97129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05a4a8df0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