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b45f1517054d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9762d494984566"/>
  </p:sldMasterIdLst>
  <p:sldIdLst>
    <p:sldId xmlns:r="http://schemas.openxmlformats.org/officeDocument/2006/relationships" id="256" r:id="R42b5f42b0ac24e4d"/>
    <p:sldId xmlns:r="http://schemas.openxmlformats.org/officeDocument/2006/relationships" id="257" r:id="R83abe62f8e03465d"/>
    <p:sldId xmlns:r="http://schemas.openxmlformats.org/officeDocument/2006/relationships" id="258" r:id="Rc2b9850d9ba949e5"/>
    <p:sldId xmlns:r="http://schemas.openxmlformats.org/officeDocument/2006/relationships" id="259" r:id="R1dd634611b6b417a"/>
    <p:sldId xmlns:r="http://schemas.openxmlformats.org/officeDocument/2006/relationships" id="260" r:id="R9173b07ef1da4341"/>
    <p:sldId xmlns:r="http://schemas.openxmlformats.org/officeDocument/2006/relationships" id="261" r:id="Rf87d3139b85446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9762d494984566" /><Relationship Type="http://schemas.openxmlformats.org/officeDocument/2006/relationships/slide" Target="/ppt/slides/slide1.xml" Id="R42b5f42b0ac24e4d" /><Relationship Type="http://schemas.openxmlformats.org/officeDocument/2006/relationships/slide" Target="/ppt/slides/slide2.xml" Id="R83abe62f8e03465d" /><Relationship Type="http://schemas.openxmlformats.org/officeDocument/2006/relationships/slide" Target="/ppt/slides/slide3.xml" Id="Rc2b9850d9ba949e5" /><Relationship Type="http://schemas.openxmlformats.org/officeDocument/2006/relationships/slide" Target="/ppt/slides/slide4.xml" Id="R1dd634611b6b417a" /><Relationship Type="http://schemas.openxmlformats.org/officeDocument/2006/relationships/slide" Target="/ppt/slides/slide5.xml" Id="R9173b07ef1da4341" /><Relationship Type="http://schemas.openxmlformats.org/officeDocument/2006/relationships/slide" Target="/ppt/slides/slide6.xml" Id="Rf87d3139b85446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0570d26fb34e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0704549e3499f" /><Relationship Type="http://schemas.openxmlformats.org/officeDocument/2006/relationships/theme" Target="/ppt/slideMasters/theme/theme1.xml" Id="Rd1a32d9a960247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20704549e349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7fc7bd9884d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832faf5aa4f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f546094174e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9d480423842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0466853774b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e0d532d3c48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NORIPTEL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