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859435f13a4c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c853a6842e44d5"/>
  </p:sldMasterIdLst>
  <p:sldIdLst>
    <p:sldId xmlns:r="http://schemas.openxmlformats.org/officeDocument/2006/relationships" id="256" r:id="R0f1fdc9eb413469a"/>
    <p:sldId xmlns:r="http://schemas.openxmlformats.org/officeDocument/2006/relationships" id="257" r:id="Rf7abee9a8fc24de1"/>
    <p:sldId xmlns:r="http://schemas.openxmlformats.org/officeDocument/2006/relationships" id="258" r:id="R1e2cfdd628474062"/>
    <p:sldId xmlns:r="http://schemas.openxmlformats.org/officeDocument/2006/relationships" id="259" r:id="R5b62671b5aca4039"/>
    <p:sldId xmlns:r="http://schemas.openxmlformats.org/officeDocument/2006/relationships" id="260" r:id="R99b6875bd8844f00"/>
    <p:sldId xmlns:r="http://schemas.openxmlformats.org/officeDocument/2006/relationships" id="261" r:id="R80f435b323e04771"/>
    <p:sldId xmlns:r="http://schemas.openxmlformats.org/officeDocument/2006/relationships" id="262" r:id="R1bd175de19344a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c853a6842e44d5" /><Relationship Type="http://schemas.openxmlformats.org/officeDocument/2006/relationships/slide" Target="/ppt/slides/slide1.xml" Id="R0f1fdc9eb413469a" /><Relationship Type="http://schemas.openxmlformats.org/officeDocument/2006/relationships/slide" Target="/ppt/slides/slide2.xml" Id="Rf7abee9a8fc24de1" /><Relationship Type="http://schemas.openxmlformats.org/officeDocument/2006/relationships/slide" Target="/ppt/slides/slide3.xml" Id="R1e2cfdd628474062" /><Relationship Type="http://schemas.openxmlformats.org/officeDocument/2006/relationships/slide" Target="/ppt/slides/slide4.xml" Id="R5b62671b5aca4039" /><Relationship Type="http://schemas.openxmlformats.org/officeDocument/2006/relationships/slide" Target="/ppt/slides/slide5.xml" Id="R99b6875bd8844f00" /><Relationship Type="http://schemas.openxmlformats.org/officeDocument/2006/relationships/slide" Target="/ppt/slides/slide6.xml" Id="R80f435b323e04771" /><Relationship Type="http://schemas.openxmlformats.org/officeDocument/2006/relationships/slide" Target="/ppt/slides/slide7.xml" Id="R1bd175de19344a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8a5cc1be7f4c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2bf10bb2f4a66" /><Relationship Type="http://schemas.openxmlformats.org/officeDocument/2006/relationships/theme" Target="/ppt/slideMasters/theme/theme1.xml" Id="R45331dea5b1f4a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92bf10bb2f4a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dfb7f5ab74f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dcb6590e44d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0f52c6aa941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0d3d539f74f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b7b6b0c28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04ace647848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199e4952845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OPLANDSKE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OPLANDSKE EIENDOM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−260 247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−10 779 114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181 264 755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MUSTELIDAE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Furubergvegen 154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2316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99 94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987 404 752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