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7ef70858084a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5d4a4b2afb4cf3"/>
  </p:sldMasterIdLst>
  <p:sldIdLst>
    <p:sldId xmlns:r="http://schemas.openxmlformats.org/officeDocument/2006/relationships" id="256" r:id="R38dd9a3272694b5b"/>
    <p:sldId xmlns:r="http://schemas.openxmlformats.org/officeDocument/2006/relationships" id="257" r:id="R6530cc22e9464d8f"/>
    <p:sldId xmlns:r="http://schemas.openxmlformats.org/officeDocument/2006/relationships" id="258" r:id="Rd71959f989804359"/>
    <p:sldId xmlns:r="http://schemas.openxmlformats.org/officeDocument/2006/relationships" id="259" r:id="R305362f457e54e59"/>
    <p:sldId xmlns:r="http://schemas.openxmlformats.org/officeDocument/2006/relationships" id="260" r:id="R4196696991724f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5d4a4b2afb4cf3" /><Relationship Type="http://schemas.openxmlformats.org/officeDocument/2006/relationships/slide" Target="/ppt/slides/slide1.xml" Id="R38dd9a3272694b5b" /><Relationship Type="http://schemas.openxmlformats.org/officeDocument/2006/relationships/slide" Target="/ppt/slides/slide2.xml" Id="R6530cc22e9464d8f" /><Relationship Type="http://schemas.openxmlformats.org/officeDocument/2006/relationships/slide" Target="/ppt/slides/slide3.xml" Id="Rd71959f989804359" /><Relationship Type="http://schemas.openxmlformats.org/officeDocument/2006/relationships/slide" Target="/ppt/slides/slide4.xml" Id="R305362f457e54e59" /><Relationship Type="http://schemas.openxmlformats.org/officeDocument/2006/relationships/slide" Target="/ppt/slides/slide5.xml" Id="R4196696991724f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09e496f2bc4d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c86eb8e8874cb2" /><Relationship Type="http://schemas.openxmlformats.org/officeDocument/2006/relationships/theme" Target="/ppt/slideMasters/theme/theme1.xml" Id="R96e054304b8e47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c86eb8e8874c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4b07c188a24b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083add719546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8b91c5ce6246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20cbbc7c548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221f04425c4a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TYSVÆR BYGDEKVINNELAG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BYGDEKVINNELAG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TYSVÆR BYGDEKVINNELAG ble etablert [år] og holder til i Tysværvåg.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BYGDEKVINNELAG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BYGDEKVINNELAG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BYGDEKVINNELAG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v/Oddveig Rasmussen, Svartmyrvegen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5565 Tysværvåg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987 358 513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BYGDEKVINNELAG</a:t>
            </a:r>
          </a:p>
        </p:txBody>
      </p:sp>
    </p:spTree>
  </p:cSld>
  <p:clrMapOvr>
    <a:masterClrMapping xmlns:a="http://schemas.openxmlformats.org/drawingml/2006/main"/>
  </p:clrMapOvr>
</p:sld>
</file>