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23de45b20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3ffffa1264efe"/>
  </p:sldMasterIdLst>
  <p:sldIdLst>
    <p:sldId xmlns:r="http://schemas.openxmlformats.org/officeDocument/2006/relationships" id="256" r:id="R36a847f0ea8a41ff"/>
    <p:sldId xmlns:r="http://schemas.openxmlformats.org/officeDocument/2006/relationships" id="257" r:id="R0c767515303345ea"/>
    <p:sldId xmlns:r="http://schemas.openxmlformats.org/officeDocument/2006/relationships" id="258" r:id="Rc8606ee34c85471e"/>
    <p:sldId xmlns:r="http://schemas.openxmlformats.org/officeDocument/2006/relationships" id="259" r:id="R83137d14b039446f"/>
    <p:sldId xmlns:r="http://schemas.openxmlformats.org/officeDocument/2006/relationships" id="260" r:id="R7df5e21fe27f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3ffffa1264efe" /><Relationship Type="http://schemas.openxmlformats.org/officeDocument/2006/relationships/slide" Target="/ppt/slides/slide1.xml" Id="R36a847f0ea8a41ff" /><Relationship Type="http://schemas.openxmlformats.org/officeDocument/2006/relationships/slide" Target="/ppt/slides/slide2.xml" Id="R0c767515303345ea" /><Relationship Type="http://schemas.openxmlformats.org/officeDocument/2006/relationships/slide" Target="/ppt/slides/slide3.xml" Id="Rc8606ee34c85471e" /><Relationship Type="http://schemas.openxmlformats.org/officeDocument/2006/relationships/slide" Target="/ppt/slides/slide4.xml" Id="R83137d14b039446f" /><Relationship Type="http://schemas.openxmlformats.org/officeDocument/2006/relationships/slide" Target="/ppt/slides/slide5.xml" Id="R7df5e21fe27f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231503711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f515ffcb642fe" /><Relationship Type="http://schemas.openxmlformats.org/officeDocument/2006/relationships/theme" Target="/ppt/slideMasters/theme/theme1.xml" Id="R854786ff5375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f515ffcb6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6276d66f7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8df6c0db2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b66cab9ca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85e9ba49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159435fd645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