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934d3fbd1e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4354c0c164ccf"/>
  </p:sldMasterIdLst>
  <p:sldIdLst>
    <p:sldId xmlns:r="http://schemas.openxmlformats.org/officeDocument/2006/relationships" id="256" r:id="R15dbf812f6ed4e7b"/>
    <p:sldId xmlns:r="http://schemas.openxmlformats.org/officeDocument/2006/relationships" id="257" r:id="R8bb8a41607e14329"/>
    <p:sldId xmlns:r="http://schemas.openxmlformats.org/officeDocument/2006/relationships" id="258" r:id="R3b2a911f731e4e62"/>
    <p:sldId xmlns:r="http://schemas.openxmlformats.org/officeDocument/2006/relationships" id="259" r:id="Re7b2349ead0a426b"/>
    <p:sldId xmlns:r="http://schemas.openxmlformats.org/officeDocument/2006/relationships" id="260" r:id="R0652d76309174ffd"/>
    <p:sldId xmlns:r="http://schemas.openxmlformats.org/officeDocument/2006/relationships" id="261" r:id="R8467f99a21af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4354c0c164ccf" /><Relationship Type="http://schemas.openxmlformats.org/officeDocument/2006/relationships/slide" Target="/ppt/slides/slide1.xml" Id="R15dbf812f6ed4e7b" /><Relationship Type="http://schemas.openxmlformats.org/officeDocument/2006/relationships/slide" Target="/ppt/slides/slide2.xml" Id="R8bb8a41607e14329" /><Relationship Type="http://schemas.openxmlformats.org/officeDocument/2006/relationships/slide" Target="/ppt/slides/slide3.xml" Id="R3b2a911f731e4e62" /><Relationship Type="http://schemas.openxmlformats.org/officeDocument/2006/relationships/slide" Target="/ppt/slides/slide4.xml" Id="Re7b2349ead0a426b" /><Relationship Type="http://schemas.openxmlformats.org/officeDocument/2006/relationships/slide" Target="/ppt/slides/slide5.xml" Id="R0652d76309174ffd" /><Relationship Type="http://schemas.openxmlformats.org/officeDocument/2006/relationships/slide" Target="/ppt/slides/slide6.xml" Id="R8467f99a21af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bd4e9b3c2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33c9d3f68478f" /><Relationship Type="http://schemas.openxmlformats.org/officeDocument/2006/relationships/theme" Target="/ppt/slideMasters/theme/theme1.xml" Id="Rfc7562fd45ac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33c9d3f68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997e649604d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ad13a208c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cc9bfebf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caaeee07a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e35106395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e7dd65df3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STRANDGATE 1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 1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CINCLUS EIENDOM NORD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STRANDGATE 1 EIENDOM AS</a:t>
            </a:r>
          </a:p>
        </p:txBody>
      </p:sp>
    </p:spTree>
  </p:cSld>
  <p:clrMapOvr>
    <a:masterClrMapping xmlns:a="http://schemas.openxmlformats.org/drawingml/2006/main"/>
  </p:clrMapOvr>
</p:sld>
</file>