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b79ea5f42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acb49d577433a"/>
  </p:sldMasterIdLst>
  <p:sldIdLst>
    <p:sldId xmlns:r="http://schemas.openxmlformats.org/officeDocument/2006/relationships" id="256" r:id="R5f40ebcf62ec4aff"/>
    <p:sldId xmlns:r="http://schemas.openxmlformats.org/officeDocument/2006/relationships" id="257" r:id="R5cebf1d3441f4be3"/>
    <p:sldId xmlns:r="http://schemas.openxmlformats.org/officeDocument/2006/relationships" id="258" r:id="R4cded0bea74147ef"/>
    <p:sldId xmlns:r="http://schemas.openxmlformats.org/officeDocument/2006/relationships" id="259" r:id="R2276958d67734ab7"/>
    <p:sldId xmlns:r="http://schemas.openxmlformats.org/officeDocument/2006/relationships" id="260" r:id="Rac8823fff38b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acb49d577433a" /><Relationship Type="http://schemas.openxmlformats.org/officeDocument/2006/relationships/slide" Target="/ppt/slides/slide1.xml" Id="R5f40ebcf62ec4aff" /><Relationship Type="http://schemas.openxmlformats.org/officeDocument/2006/relationships/slide" Target="/ppt/slides/slide2.xml" Id="R5cebf1d3441f4be3" /><Relationship Type="http://schemas.openxmlformats.org/officeDocument/2006/relationships/slide" Target="/ppt/slides/slide3.xml" Id="R4cded0bea74147ef" /><Relationship Type="http://schemas.openxmlformats.org/officeDocument/2006/relationships/slide" Target="/ppt/slides/slide4.xml" Id="R2276958d67734ab7" /><Relationship Type="http://schemas.openxmlformats.org/officeDocument/2006/relationships/slide" Target="/ppt/slides/slide5.xml" Id="Rac8823fff38b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024ed8db8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a9a30734f44eb" /><Relationship Type="http://schemas.openxmlformats.org/officeDocument/2006/relationships/theme" Target="/ppt/slideMasters/theme/theme1.xml" Id="Rece55fe890b0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da9a30734f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487a761bb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9682386a149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b7182ca8d4d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3a9fe03a54c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65535cdf6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STRANDGATE 1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 1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