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23a48360e149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53b3cdba9d4831"/>
  </p:sldMasterIdLst>
  <p:sldIdLst>
    <p:sldId xmlns:r="http://schemas.openxmlformats.org/officeDocument/2006/relationships" id="256" r:id="R8cbec1c1176340e9"/>
    <p:sldId xmlns:r="http://schemas.openxmlformats.org/officeDocument/2006/relationships" id="257" r:id="R20bcf3dd550f45d4"/>
    <p:sldId xmlns:r="http://schemas.openxmlformats.org/officeDocument/2006/relationships" id="258" r:id="R57ff1c1397e0473c"/>
    <p:sldId xmlns:r="http://schemas.openxmlformats.org/officeDocument/2006/relationships" id="259" r:id="R731cec90ee1541c3"/>
    <p:sldId xmlns:r="http://schemas.openxmlformats.org/officeDocument/2006/relationships" id="260" r:id="R2606cac35a0249fa"/>
    <p:sldId xmlns:r="http://schemas.openxmlformats.org/officeDocument/2006/relationships" id="261" r:id="R9588bd6e386b42bc"/>
    <p:sldId xmlns:r="http://schemas.openxmlformats.org/officeDocument/2006/relationships" id="262" r:id="Rcca473cb314f48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53b3cdba9d4831" /><Relationship Type="http://schemas.openxmlformats.org/officeDocument/2006/relationships/slide" Target="/ppt/slides/slide1.xml" Id="R8cbec1c1176340e9" /><Relationship Type="http://schemas.openxmlformats.org/officeDocument/2006/relationships/slide" Target="/ppt/slides/slide2.xml" Id="R20bcf3dd550f45d4" /><Relationship Type="http://schemas.openxmlformats.org/officeDocument/2006/relationships/slide" Target="/ppt/slides/slide3.xml" Id="R57ff1c1397e0473c" /><Relationship Type="http://schemas.openxmlformats.org/officeDocument/2006/relationships/slide" Target="/ppt/slides/slide4.xml" Id="R731cec90ee1541c3" /><Relationship Type="http://schemas.openxmlformats.org/officeDocument/2006/relationships/slide" Target="/ppt/slides/slide5.xml" Id="R2606cac35a0249fa" /><Relationship Type="http://schemas.openxmlformats.org/officeDocument/2006/relationships/slide" Target="/ppt/slides/slide6.xml" Id="R9588bd6e386b42bc" /><Relationship Type="http://schemas.openxmlformats.org/officeDocument/2006/relationships/slide" Target="/ppt/slides/slide7.xml" Id="Rcca473cb314f48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b05ec19ea64e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a11bc1b8c4650" /><Relationship Type="http://schemas.openxmlformats.org/officeDocument/2006/relationships/theme" Target="/ppt/slideMasters/theme/theme1.xml" Id="R40cfc33b951a48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3a11bc1b8c46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474046df244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682dd626e4c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078d77b6344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c91386da244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0c3b63ec047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ad01dc49e41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f0380f3c94d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SNOWBIRD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SNOWBIRD AS ble etablert [år] og holder til i Tjøme.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2 308 462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19 388 088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19 981 122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AMANDA LORENZEN BAILEY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LORENZEN BAILEY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ADAM MARK NICHOLAS BAILEY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INA LORENZEN BAILEY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Bailey, Jordeveien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3145 Tjøme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32 31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987 326 921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