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4ba16c660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9a78de8f84c45"/>
  </p:sldMasterIdLst>
  <p:sldIdLst>
    <p:sldId xmlns:r="http://schemas.openxmlformats.org/officeDocument/2006/relationships" id="256" r:id="Rcaaebdd98594498b"/>
    <p:sldId xmlns:r="http://schemas.openxmlformats.org/officeDocument/2006/relationships" id="257" r:id="R290ffd6d42a945e5"/>
    <p:sldId xmlns:r="http://schemas.openxmlformats.org/officeDocument/2006/relationships" id="258" r:id="Ra0fe0712e64744de"/>
    <p:sldId xmlns:r="http://schemas.openxmlformats.org/officeDocument/2006/relationships" id="259" r:id="R333e3b0c46ca4a89"/>
    <p:sldId xmlns:r="http://schemas.openxmlformats.org/officeDocument/2006/relationships" id="260" r:id="R6e9c2d78806c46b2"/>
    <p:sldId xmlns:r="http://schemas.openxmlformats.org/officeDocument/2006/relationships" id="261" r:id="Rc95061220db647dd"/>
    <p:sldId xmlns:r="http://schemas.openxmlformats.org/officeDocument/2006/relationships" id="262" r:id="Rca15be4450d0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9a78de8f84c45" /><Relationship Type="http://schemas.openxmlformats.org/officeDocument/2006/relationships/slide" Target="/ppt/slides/slide1.xml" Id="Rcaaebdd98594498b" /><Relationship Type="http://schemas.openxmlformats.org/officeDocument/2006/relationships/slide" Target="/ppt/slides/slide2.xml" Id="R290ffd6d42a945e5" /><Relationship Type="http://schemas.openxmlformats.org/officeDocument/2006/relationships/slide" Target="/ppt/slides/slide3.xml" Id="Ra0fe0712e64744de" /><Relationship Type="http://schemas.openxmlformats.org/officeDocument/2006/relationships/slide" Target="/ppt/slides/slide4.xml" Id="R333e3b0c46ca4a89" /><Relationship Type="http://schemas.openxmlformats.org/officeDocument/2006/relationships/slide" Target="/ppt/slides/slide5.xml" Id="R6e9c2d78806c46b2" /><Relationship Type="http://schemas.openxmlformats.org/officeDocument/2006/relationships/slide" Target="/ppt/slides/slide6.xml" Id="Rc95061220db647dd" /><Relationship Type="http://schemas.openxmlformats.org/officeDocument/2006/relationships/slide" Target="/ppt/slides/slide7.xml" Id="Rca15be4450d0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772cf649a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40181ffd4647" /><Relationship Type="http://schemas.openxmlformats.org/officeDocument/2006/relationships/theme" Target="/ppt/slideMasters/theme/theme1.xml" Id="Refd65e33391d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840181ffd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4ad39a3c6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0395f2c5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24b34f317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4596cda3d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1a73580e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79523d0e6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913678974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