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e01a06b6e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3e86e0f0d24c0c"/>
  </p:sldMasterIdLst>
  <p:sldIdLst>
    <p:sldId xmlns:r="http://schemas.openxmlformats.org/officeDocument/2006/relationships" id="256" r:id="Ra3244bcc8e0d4561"/>
    <p:sldId xmlns:r="http://schemas.openxmlformats.org/officeDocument/2006/relationships" id="257" r:id="R77794b7d74e648e2"/>
    <p:sldId xmlns:r="http://schemas.openxmlformats.org/officeDocument/2006/relationships" id="258" r:id="Ra1167b2b7d524b91"/>
    <p:sldId xmlns:r="http://schemas.openxmlformats.org/officeDocument/2006/relationships" id="259" r:id="R2103ff63f5554d73"/>
    <p:sldId xmlns:r="http://schemas.openxmlformats.org/officeDocument/2006/relationships" id="260" r:id="R7e8d289986aa493b"/>
    <p:sldId xmlns:r="http://schemas.openxmlformats.org/officeDocument/2006/relationships" id="261" r:id="Rdbcbad191fa4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e86e0f0d24c0c" /><Relationship Type="http://schemas.openxmlformats.org/officeDocument/2006/relationships/slide" Target="/ppt/slides/slide1.xml" Id="Ra3244bcc8e0d4561" /><Relationship Type="http://schemas.openxmlformats.org/officeDocument/2006/relationships/slide" Target="/ppt/slides/slide2.xml" Id="R77794b7d74e648e2" /><Relationship Type="http://schemas.openxmlformats.org/officeDocument/2006/relationships/slide" Target="/ppt/slides/slide3.xml" Id="Ra1167b2b7d524b91" /><Relationship Type="http://schemas.openxmlformats.org/officeDocument/2006/relationships/slide" Target="/ppt/slides/slide4.xml" Id="R2103ff63f5554d73" /><Relationship Type="http://schemas.openxmlformats.org/officeDocument/2006/relationships/slide" Target="/ppt/slides/slide5.xml" Id="R7e8d289986aa493b" /><Relationship Type="http://schemas.openxmlformats.org/officeDocument/2006/relationships/slide" Target="/ppt/slides/slide6.xml" Id="Rdbcbad191fa4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5d1691bb4d44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36f4a1a2b4d67" /><Relationship Type="http://schemas.openxmlformats.org/officeDocument/2006/relationships/theme" Target="/ppt/slideMasters/theme/theme1.xml" Id="R56afe673d7b349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e36f4a1a2b4d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c258a3f33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150f8e57d41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5a18b416d46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3a2f013b942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6bb17686974e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8f778bc9d41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 EIGEDOM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−5 627 595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−5 937 121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−7 510 904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5 934 083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987 318 244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 EIGEDOM AS</a:t>
            </a:r>
          </a:p>
        </p:txBody>
      </p:sp>
    </p:spTree>
  </p:cSld>
  <p:clrMapOvr>
    <a:masterClrMapping xmlns:a="http://schemas.openxmlformats.org/drawingml/2006/main"/>
  </p:clrMapOvr>
</p:sld>
</file>