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eea9bf6d8946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9996aef31947ce"/>
  </p:sldMasterIdLst>
  <p:sldIdLst>
    <p:sldId xmlns:r="http://schemas.openxmlformats.org/officeDocument/2006/relationships" id="256" r:id="Rd327a933d1364ef8"/>
    <p:sldId xmlns:r="http://schemas.openxmlformats.org/officeDocument/2006/relationships" id="257" r:id="R562d33f32de74e7e"/>
    <p:sldId xmlns:r="http://schemas.openxmlformats.org/officeDocument/2006/relationships" id="258" r:id="Rdfde0973e5014006"/>
    <p:sldId xmlns:r="http://schemas.openxmlformats.org/officeDocument/2006/relationships" id="259" r:id="R94779bdcf70e4862"/>
    <p:sldId xmlns:r="http://schemas.openxmlformats.org/officeDocument/2006/relationships" id="260" r:id="R9822a721729a4b09"/>
    <p:sldId xmlns:r="http://schemas.openxmlformats.org/officeDocument/2006/relationships" id="261" r:id="Rbcb3ec7517964480"/>
    <p:sldId xmlns:r="http://schemas.openxmlformats.org/officeDocument/2006/relationships" id="262" r:id="R023717963e444b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996aef31947ce" /><Relationship Type="http://schemas.openxmlformats.org/officeDocument/2006/relationships/slide" Target="/ppt/slides/slide1.xml" Id="Rd327a933d1364ef8" /><Relationship Type="http://schemas.openxmlformats.org/officeDocument/2006/relationships/slide" Target="/ppt/slides/slide2.xml" Id="R562d33f32de74e7e" /><Relationship Type="http://schemas.openxmlformats.org/officeDocument/2006/relationships/slide" Target="/ppt/slides/slide3.xml" Id="Rdfde0973e5014006" /><Relationship Type="http://schemas.openxmlformats.org/officeDocument/2006/relationships/slide" Target="/ppt/slides/slide4.xml" Id="R94779bdcf70e4862" /><Relationship Type="http://schemas.openxmlformats.org/officeDocument/2006/relationships/slide" Target="/ppt/slides/slide5.xml" Id="R9822a721729a4b09" /><Relationship Type="http://schemas.openxmlformats.org/officeDocument/2006/relationships/slide" Target="/ppt/slides/slide6.xml" Id="Rbcb3ec7517964480" /><Relationship Type="http://schemas.openxmlformats.org/officeDocument/2006/relationships/slide" Target="/ppt/slides/slide7.xml" Id="R023717963e444b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fae6e929c4c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a0ed8dce44030" /><Relationship Type="http://schemas.openxmlformats.org/officeDocument/2006/relationships/theme" Target="/ppt/slideMasters/theme/theme1.xml" Id="Rbea5f4d12a8944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a0ed8dce440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7479c1a3d44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8c0ddb84643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4fa6b2f8c4a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b48b098e74a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333fc4e2a41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67045d61143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b1025f8f64e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BEROMA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BEROMA AS ble etablert [år] og holder til i Manstad.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493 450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114 867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369 220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ROY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NORMANN BENTE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Manstadfaret 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1626 Manstad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33 50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987 310 421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BEROMA AS</a:t>
            </a:r>
          </a:p>
        </p:txBody>
      </p:sp>
    </p:spTree>
  </p:cSld>
  <p:clrMapOvr>
    <a:masterClrMapping xmlns:a="http://schemas.openxmlformats.org/drawingml/2006/main"/>
  </p:clrMapOvr>
</p:sld>
</file>