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6b0bb877f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af8d1f8d04346"/>
  </p:sldMasterIdLst>
  <p:sldIdLst>
    <p:sldId xmlns:r="http://schemas.openxmlformats.org/officeDocument/2006/relationships" id="256" r:id="Rb63804db6ef94c4f"/>
    <p:sldId xmlns:r="http://schemas.openxmlformats.org/officeDocument/2006/relationships" id="257" r:id="R16bb5b6031f14f88"/>
    <p:sldId xmlns:r="http://schemas.openxmlformats.org/officeDocument/2006/relationships" id="258" r:id="R90ecb0cdb39f480d"/>
    <p:sldId xmlns:r="http://schemas.openxmlformats.org/officeDocument/2006/relationships" id="259" r:id="R24f9ffcd57f3419b"/>
    <p:sldId xmlns:r="http://schemas.openxmlformats.org/officeDocument/2006/relationships" id="260" r:id="Rf58d2d695ef34760"/>
    <p:sldId xmlns:r="http://schemas.openxmlformats.org/officeDocument/2006/relationships" id="261" r:id="R5be562a4828a4c42"/>
    <p:sldId xmlns:r="http://schemas.openxmlformats.org/officeDocument/2006/relationships" id="262" r:id="R1a5c3c62c386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af8d1f8d04346" /><Relationship Type="http://schemas.openxmlformats.org/officeDocument/2006/relationships/slide" Target="/ppt/slides/slide1.xml" Id="Rb63804db6ef94c4f" /><Relationship Type="http://schemas.openxmlformats.org/officeDocument/2006/relationships/slide" Target="/ppt/slides/slide2.xml" Id="R16bb5b6031f14f88" /><Relationship Type="http://schemas.openxmlformats.org/officeDocument/2006/relationships/slide" Target="/ppt/slides/slide3.xml" Id="R90ecb0cdb39f480d" /><Relationship Type="http://schemas.openxmlformats.org/officeDocument/2006/relationships/slide" Target="/ppt/slides/slide4.xml" Id="R24f9ffcd57f3419b" /><Relationship Type="http://schemas.openxmlformats.org/officeDocument/2006/relationships/slide" Target="/ppt/slides/slide5.xml" Id="Rf58d2d695ef34760" /><Relationship Type="http://schemas.openxmlformats.org/officeDocument/2006/relationships/slide" Target="/ppt/slides/slide6.xml" Id="R5be562a4828a4c42" /><Relationship Type="http://schemas.openxmlformats.org/officeDocument/2006/relationships/slide" Target="/ppt/slides/slide7.xml" Id="R1a5c3c62c386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0415e0dfe40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76cdbce714364" /><Relationship Type="http://schemas.openxmlformats.org/officeDocument/2006/relationships/theme" Target="/ppt/slideMasters/theme/theme1.xml" Id="Rc3c880a7c293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76cdbce71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848401776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64d72fc4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219b66f89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0a8d87e6a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fb9f0d231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2d94acd24a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b3581a5a040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33 780 259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35 912 041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LUNDKVIST ESPEN TOLLEFSEN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