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b07ca040034c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170c055bcb4035"/>
  </p:sldMasterIdLst>
  <p:sldIdLst>
    <p:sldId xmlns:r="http://schemas.openxmlformats.org/officeDocument/2006/relationships" id="256" r:id="R5076fd97b37e4c81"/>
    <p:sldId xmlns:r="http://schemas.openxmlformats.org/officeDocument/2006/relationships" id="257" r:id="R988d23ee6a624c05"/>
    <p:sldId xmlns:r="http://schemas.openxmlformats.org/officeDocument/2006/relationships" id="258" r:id="R95aa19e9acce477e"/>
    <p:sldId xmlns:r="http://schemas.openxmlformats.org/officeDocument/2006/relationships" id="259" r:id="Rd7e4a60a23ac4ce9"/>
    <p:sldId xmlns:r="http://schemas.openxmlformats.org/officeDocument/2006/relationships" id="260" r:id="R4ff9178fd6cf412a"/>
    <p:sldId xmlns:r="http://schemas.openxmlformats.org/officeDocument/2006/relationships" id="261" r:id="R080fde3fb8084e9e"/>
    <p:sldId xmlns:r="http://schemas.openxmlformats.org/officeDocument/2006/relationships" id="262" r:id="R70cdff6823ea46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70c055bcb4035" /><Relationship Type="http://schemas.openxmlformats.org/officeDocument/2006/relationships/slide" Target="/ppt/slides/slide1.xml" Id="R5076fd97b37e4c81" /><Relationship Type="http://schemas.openxmlformats.org/officeDocument/2006/relationships/slide" Target="/ppt/slides/slide2.xml" Id="R988d23ee6a624c05" /><Relationship Type="http://schemas.openxmlformats.org/officeDocument/2006/relationships/slide" Target="/ppt/slides/slide3.xml" Id="R95aa19e9acce477e" /><Relationship Type="http://schemas.openxmlformats.org/officeDocument/2006/relationships/slide" Target="/ppt/slides/slide4.xml" Id="Rd7e4a60a23ac4ce9" /><Relationship Type="http://schemas.openxmlformats.org/officeDocument/2006/relationships/slide" Target="/ppt/slides/slide5.xml" Id="R4ff9178fd6cf412a" /><Relationship Type="http://schemas.openxmlformats.org/officeDocument/2006/relationships/slide" Target="/ppt/slides/slide6.xml" Id="R080fde3fb8084e9e" /><Relationship Type="http://schemas.openxmlformats.org/officeDocument/2006/relationships/slide" Target="/ppt/slides/slide7.xml" Id="R70cdff6823ea46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82ae2130e243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4cbe2eac1470d" /><Relationship Type="http://schemas.openxmlformats.org/officeDocument/2006/relationships/theme" Target="/ppt/slideMasters/theme/theme1.xml" Id="Rea52476311f348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e4cbe2eac147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acffbd9e44e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0a0aed94e46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3ce0164be4c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b6f110fa847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24ebe3ffb4e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08ae206ed42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25c97a71c4a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REVISORGRUPPEN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REVISORGRUPPEN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REVISORGRUPPEN DRAMMEN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REVISORGRUPPEN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REVISORGRUPPEN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REVISORGRUPPEN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7 174 100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459 691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360 644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582 662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2 512 779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REVISORGRUPPEN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SKEIDE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REVISORGRUPPEN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Eikervei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10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drammen@rg.no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987 199 458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REVISORGRUPPEN DRAMMEN AS</a:t>
            </a:r>
          </a:p>
        </p:txBody>
      </p:sp>
    </p:spTree>
  </p:cSld>
  <p:clrMapOvr>
    <a:masterClrMapping xmlns:a="http://schemas.openxmlformats.org/drawingml/2006/main"/>
  </p:clrMapOvr>
</p:sld>
</file>