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f490a4d35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208c4ec55418a"/>
  </p:sldMasterIdLst>
  <p:sldIdLst>
    <p:sldId xmlns:r="http://schemas.openxmlformats.org/officeDocument/2006/relationships" id="256" r:id="R82784a4c4c404611"/>
    <p:sldId xmlns:r="http://schemas.openxmlformats.org/officeDocument/2006/relationships" id="257" r:id="R31cc74fbdbbc4aed"/>
    <p:sldId xmlns:r="http://schemas.openxmlformats.org/officeDocument/2006/relationships" id="258" r:id="Rddf3e11b69e34962"/>
    <p:sldId xmlns:r="http://schemas.openxmlformats.org/officeDocument/2006/relationships" id="259" r:id="R425cf59339264bd6"/>
    <p:sldId xmlns:r="http://schemas.openxmlformats.org/officeDocument/2006/relationships" id="260" r:id="R0d189998e7ef47ef"/>
    <p:sldId xmlns:r="http://schemas.openxmlformats.org/officeDocument/2006/relationships" id="261" r:id="Rbf96a3b9db2d4f1f"/>
    <p:sldId xmlns:r="http://schemas.openxmlformats.org/officeDocument/2006/relationships" id="262" r:id="Rf71ab0d487a1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208c4ec55418a" /><Relationship Type="http://schemas.openxmlformats.org/officeDocument/2006/relationships/slide" Target="/ppt/slides/slide1.xml" Id="R82784a4c4c404611" /><Relationship Type="http://schemas.openxmlformats.org/officeDocument/2006/relationships/slide" Target="/ppt/slides/slide2.xml" Id="R31cc74fbdbbc4aed" /><Relationship Type="http://schemas.openxmlformats.org/officeDocument/2006/relationships/slide" Target="/ppt/slides/slide3.xml" Id="Rddf3e11b69e34962" /><Relationship Type="http://schemas.openxmlformats.org/officeDocument/2006/relationships/slide" Target="/ppt/slides/slide4.xml" Id="R425cf59339264bd6" /><Relationship Type="http://schemas.openxmlformats.org/officeDocument/2006/relationships/slide" Target="/ppt/slides/slide5.xml" Id="R0d189998e7ef47ef" /><Relationship Type="http://schemas.openxmlformats.org/officeDocument/2006/relationships/slide" Target="/ppt/slides/slide6.xml" Id="Rbf96a3b9db2d4f1f" /><Relationship Type="http://schemas.openxmlformats.org/officeDocument/2006/relationships/slide" Target="/ppt/slides/slide7.xml" Id="Rf71ab0d487a1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8fb0a886d47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75ae8a1824a1f" /><Relationship Type="http://schemas.openxmlformats.org/officeDocument/2006/relationships/theme" Target="/ppt/slideMasters/theme/theme1.xml" Id="Rb396414cb04c4e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e75ae8a182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846c9a34e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94b83269e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b1971f6f4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9bdbff9f4f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81909be1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370325ab4f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47775a40c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HERDABREI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HERDABREI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KJEPSO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987 127 600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HERDABREI AS</a:t>
            </a:r>
          </a:p>
        </p:txBody>
      </p:sp>
    </p:spTree>
  </p:cSld>
  <p:clrMapOvr>
    <a:masterClrMapping xmlns:a="http://schemas.openxmlformats.org/drawingml/2006/main"/>
  </p:clrMapOvr>
</p:sld>
</file>