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15804ce05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7520d8c2c4679"/>
  </p:sldMasterIdLst>
  <p:sldIdLst>
    <p:sldId xmlns:r="http://schemas.openxmlformats.org/officeDocument/2006/relationships" id="256" r:id="R0bb126d21c874b83"/>
    <p:sldId xmlns:r="http://schemas.openxmlformats.org/officeDocument/2006/relationships" id="257" r:id="R05c18b35b24c4dec"/>
    <p:sldId xmlns:r="http://schemas.openxmlformats.org/officeDocument/2006/relationships" id="258" r:id="Re0db6003a4514e98"/>
    <p:sldId xmlns:r="http://schemas.openxmlformats.org/officeDocument/2006/relationships" id="259" r:id="Rd2895bcfc01f4ed6"/>
    <p:sldId xmlns:r="http://schemas.openxmlformats.org/officeDocument/2006/relationships" id="260" r:id="R1ed013dee8eb4c9d"/>
    <p:sldId xmlns:r="http://schemas.openxmlformats.org/officeDocument/2006/relationships" id="261" r:id="Rd1030be926bb49a1"/>
    <p:sldId xmlns:r="http://schemas.openxmlformats.org/officeDocument/2006/relationships" id="262" r:id="Rb68b794a06fb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7520d8c2c4679" /><Relationship Type="http://schemas.openxmlformats.org/officeDocument/2006/relationships/slide" Target="/ppt/slides/slide1.xml" Id="R0bb126d21c874b83" /><Relationship Type="http://schemas.openxmlformats.org/officeDocument/2006/relationships/slide" Target="/ppt/slides/slide2.xml" Id="R05c18b35b24c4dec" /><Relationship Type="http://schemas.openxmlformats.org/officeDocument/2006/relationships/slide" Target="/ppt/slides/slide3.xml" Id="Re0db6003a4514e98" /><Relationship Type="http://schemas.openxmlformats.org/officeDocument/2006/relationships/slide" Target="/ppt/slides/slide4.xml" Id="Rd2895bcfc01f4ed6" /><Relationship Type="http://schemas.openxmlformats.org/officeDocument/2006/relationships/slide" Target="/ppt/slides/slide5.xml" Id="R1ed013dee8eb4c9d" /><Relationship Type="http://schemas.openxmlformats.org/officeDocument/2006/relationships/slide" Target="/ppt/slides/slide6.xml" Id="Rd1030be926bb49a1" /><Relationship Type="http://schemas.openxmlformats.org/officeDocument/2006/relationships/slide" Target="/ppt/slides/slide7.xml" Id="Rb68b794a06fb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1a93716cb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1cca6bbb4b4a" /><Relationship Type="http://schemas.openxmlformats.org/officeDocument/2006/relationships/theme" Target="/ppt/slideMasters/theme/theme1.xml" Id="Rcd0c1ab3cc56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01cca6bbb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227ca30fc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19608c24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b05a7aec1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754eb67fd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2d081293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b8c8fbd52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6ce5b4b64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CEAS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SONBERG CLAUS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987 053 097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