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4d8527409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9baa5af8e4af2"/>
  </p:sldMasterIdLst>
  <p:sldIdLst>
    <p:sldId xmlns:r="http://schemas.openxmlformats.org/officeDocument/2006/relationships" id="256" r:id="R62890355f40441ef"/>
    <p:sldId xmlns:r="http://schemas.openxmlformats.org/officeDocument/2006/relationships" id="257" r:id="R8b3578c138c1426e"/>
    <p:sldId xmlns:r="http://schemas.openxmlformats.org/officeDocument/2006/relationships" id="258" r:id="R5a28e566c0494c0e"/>
    <p:sldId xmlns:r="http://schemas.openxmlformats.org/officeDocument/2006/relationships" id="259" r:id="R1f601ba8dd714d63"/>
    <p:sldId xmlns:r="http://schemas.openxmlformats.org/officeDocument/2006/relationships" id="260" r:id="R7f398eaa63724207"/>
    <p:sldId xmlns:r="http://schemas.openxmlformats.org/officeDocument/2006/relationships" id="261" r:id="R5d18e1e4ace94a99"/>
    <p:sldId xmlns:r="http://schemas.openxmlformats.org/officeDocument/2006/relationships" id="262" r:id="R24ed63d4144940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9baa5af8e4af2" /><Relationship Type="http://schemas.openxmlformats.org/officeDocument/2006/relationships/slide" Target="/ppt/slides/slide1.xml" Id="R62890355f40441ef" /><Relationship Type="http://schemas.openxmlformats.org/officeDocument/2006/relationships/slide" Target="/ppt/slides/slide2.xml" Id="R8b3578c138c1426e" /><Relationship Type="http://schemas.openxmlformats.org/officeDocument/2006/relationships/slide" Target="/ppt/slides/slide3.xml" Id="R5a28e566c0494c0e" /><Relationship Type="http://schemas.openxmlformats.org/officeDocument/2006/relationships/slide" Target="/ppt/slides/slide4.xml" Id="R1f601ba8dd714d63" /><Relationship Type="http://schemas.openxmlformats.org/officeDocument/2006/relationships/slide" Target="/ppt/slides/slide5.xml" Id="R7f398eaa63724207" /><Relationship Type="http://schemas.openxmlformats.org/officeDocument/2006/relationships/slide" Target="/ppt/slides/slide6.xml" Id="R5d18e1e4ace94a99" /><Relationship Type="http://schemas.openxmlformats.org/officeDocument/2006/relationships/slide" Target="/ppt/slides/slide7.xml" Id="R24ed63d4144940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a1b69f3f4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c9adc2a844c60" /><Relationship Type="http://schemas.openxmlformats.org/officeDocument/2006/relationships/theme" Target="/ppt/slideMasters/theme/theme1.xml" Id="R82419573ff704c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c9adc2a84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9c323689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a55102e049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7f50f5eee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11d36ae994d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12fbc75264d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81eda6d1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ea87510c43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45 210 311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2 205 182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9 930 408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