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2a1ff2026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2506ca6dd4c13"/>
  </p:sldMasterIdLst>
  <p:sldIdLst>
    <p:sldId xmlns:r="http://schemas.openxmlformats.org/officeDocument/2006/relationships" id="256" r:id="Rc56b22569b4d43ae"/>
    <p:sldId xmlns:r="http://schemas.openxmlformats.org/officeDocument/2006/relationships" id="257" r:id="R284b9c3e7e034cf5"/>
    <p:sldId xmlns:r="http://schemas.openxmlformats.org/officeDocument/2006/relationships" id="258" r:id="Rccaf6e09d33d4c98"/>
    <p:sldId xmlns:r="http://schemas.openxmlformats.org/officeDocument/2006/relationships" id="259" r:id="R39e116dbb2c942e4"/>
    <p:sldId xmlns:r="http://schemas.openxmlformats.org/officeDocument/2006/relationships" id="260" r:id="R78cfb243fcb944c1"/>
    <p:sldId xmlns:r="http://schemas.openxmlformats.org/officeDocument/2006/relationships" id="261" r:id="Raef19367c6bc450c"/>
    <p:sldId xmlns:r="http://schemas.openxmlformats.org/officeDocument/2006/relationships" id="262" r:id="Rb0c77213af8942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2506ca6dd4c13" /><Relationship Type="http://schemas.openxmlformats.org/officeDocument/2006/relationships/slide" Target="/ppt/slides/slide1.xml" Id="Rc56b22569b4d43ae" /><Relationship Type="http://schemas.openxmlformats.org/officeDocument/2006/relationships/slide" Target="/ppt/slides/slide2.xml" Id="R284b9c3e7e034cf5" /><Relationship Type="http://schemas.openxmlformats.org/officeDocument/2006/relationships/slide" Target="/ppt/slides/slide3.xml" Id="Rccaf6e09d33d4c98" /><Relationship Type="http://schemas.openxmlformats.org/officeDocument/2006/relationships/slide" Target="/ppt/slides/slide4.xml" Id="R39e116dbb2c942e4" /><Relationship Type="http://schemas.openxmlformats.org/officeDocument/2006/relationships/slide" Target="/ppt/slides/slide5.xml" Id="R78cfb243fcb944c1" /><Relationship Type="http://schemas.openxmlformats.org/officeDocument/2006/relationships/slide" Target="/ppt/slides/slide6.xml" Id="Raef19367c6bc450c" /><Relationship Type="http://schemas.openxmlformats.org/officeDocument/2006/relationships/slide" Target="/ppt/slides/slide7.xml" Id="Rb0c77213af8942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34495edec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e6a3240e74dd1" /><Relationship Type="http://schemas.openxmlformats.org/officeDocument/2006/relationships/theme" Target="/ppt/slideMasters/theme/theme1.xml" Id="R625a20066ff7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e6a3240e74d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f5f48727349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ae6e614e24f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c00e24a12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5f5e964f7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9f6656baf46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f904195a54a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d8cc63fe8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