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38e8daacb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7ed5c23454e2e"/>
  </p:sldMasterIdLst>
  <p:sldIdLst>
    <p:sldId xmlns:r="http://schemas.openxmlformats.org/officeDocument/2006/relationships" id="256" r:id="R63fa51be59a84aa3"/>
    <p:sldId xmlns:r="http://schemas.openxmlformats.org/officeDocument/2006/relationships" id="257" r:id="R453f6aa9c0fc420b"/>
    <p:sldId xmlns:r="http://schemas.openxmlformats.org/officeDocument/2006/relationships" id="258" r:id="R481a01b5c4534ea8"/>
    <p:sldId xmlns:r="http://schemas.openxmlformats.org/officeDocument/2006/relationships" id="259" r:id="R975ad4e0f8b84f7a"/>
    <p:sldId xmlns:r="http://schemas.openxmlformats.org/officeDocument/2006/relationships" id="260" r:id="Re7deed06ebe24f0a"/>
    <p:sldId xmlns:r="http://schemas.openxmlformats.org/officeDocument/2006/relationships" id="261" r:id="Rbbc31e49cc9c44da"/>
    <p:sldId xmlns:r="http://schemas.openxmlformats.org/officeDocument/2006/relationships" id="262" r:id="R5fe13fc6abf2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7ed5c23454e2e" /><Relationship Type="http://schemas.openxmlformats.org/officeDocument/2006/relationships/slide" Target="/ppt/slides/slide1.xml" Id="R63fa51be59a84aa3" /><Relationship Type="http://schemas.openxmlformats.org/officeDocument/2006/relationships/slide" Target="/ppt/slides/slide2.xml" Id="R453f6aa9c0fc420b" /><Relationship Type="http://schemas.openxmlformats.org/officeDocument/2006/relationships/slide" Target="/ppt/slides/slide3.xml" Id="R481a01b5c4534ea8" /><Relationship Type="http://schemas.openxmlformats.org/officeDocument/2006/relationships/slide" Target="/ppt/slides/slide4.xml" Id="R975ad4e0f8b84f7a" /><Relationship Type="http://schemas.openxmlformats.org/officeDocument/2006/relationships/slide" Target="/ppt/slides/slide5.xml" Id="Re7deed06ebe24f0a" /><Relationship Type="http://schemas.openxmlformats.org/officeDocument/2006/relationships/slide" Target="/ppt/slides/slide6.xml" Id="Rbbc31e49cc9c44da" /><Relationship Type="http://schemas.openxmlformats.org/officeDocument/2006/relationships/slide" Target="/ppt/slides/slide7.xml" Id="R5fe13fc6abf2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27395027b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25e72db194c06" /><Relationship Type="http://schemas.openxmlformats.org/officeDocument/2006/relationships/theme" Target="/ppt/slideMasters/theme/theme1.xml" Id="Rb7e9ac4ced3c46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25e72db19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5bba4a0c1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72aa3e743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c3f3880de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bc26fe4b7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5d84dc83140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f52f4d564a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e396eaf4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