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8467c22d7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e14b4baec46cb"/>
  </p:sldMasterIdLst>
  <p:sldIdLst>
    <p:sldId xmlns:r="http://schemas.openxmlformats.org/officeDocument/2006/relationships" id="256" r:id="R76390a8c6e984f5c"/>
    <p:sldId xmlns:r="http://schemas.openxmlformats.org/officeDocument/2006/relationships" id="257" r:id="R8f40ba71268f4e16"/>
    <p:sldId xmlns:r="http://schemas.openxmlformats.org/officeDocument/2006/relationships" id="258" r:id="Rf3ef2d07794c4300"/>
    <p:sldId xmlns:r="http://schemas.openxmlformats.org/officeDocument/2006/relationships" id="259" r:id="Rc3bb36b509ef49eb"/>
    <p:sldId xmlns:r="http://schemas.openxmlformats.org/officeDocument/2006/relationships" id="260" r:id="R55d23a0f84684838"/>
    <p:sldId xmlns:r="http://schemas.openxmlformats.org/officeDocument/2006/relationships" id="261" r:id="Rf6c77a53f8364913"/>
    <p:sldId xmlns:r="http://schemas.openxmlformats.org/officeDocument/2006/relationships" id="262" r:id="Rce7a9776474f4c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e14b4baec46cb" /><Relationship Type="http://schemas.openxmlformats.org/officeDocument/2006/relationships/slide" Target="/ppt/slides/slide1.xml" Id="R76390a8c6e984f5c" /><Relationship Type="http://schemas.openxmlformats.org/officeDocument/2006/relationships/slide" Target="/ppt/slides/slide2.xml" Id="R8f40ba71268f4e16" /><Relationship Type="http://schemas.openxmlformats.org/officeDocument/2006/relationships/slide" Target="/ppt/slides/slide3.xml" Id="Rf3ef2d07794c4300" /><Relationship Type="http://schemas.openxmlformats.org/officeDocument/2006/relationships/slide" Target="/ppt/slides/slide4.xml" Id="Rc3bb36b509ef49eb" /><Relationship Type="http://schemas.openxmlformats.org/officeDocument/2006/relationships/slide" Target="/ppt/slides/slide5.xml" Id="R55d23a0f84684838" /><Relationship Type="http://schemas.openxmlformats.org/officeDocument/2006/relationships/slide" Target="/ppt/slides/slide6.xml" Id="Rf6c77a53f8364913" /><Relationship Type="http://schemas.openxmlformats.org/officeDocument/2006/relationships/slide" Target="/ppt/slides/slide7.xml" Id="Rce7a9776474f4c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b919330994c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41971a76b41ed" /><Relationship Type="http://schemas.openxmlformats.org/officeDocument/2006/relationships/theme" Target="/ppt/slideMasters/theme/theme1.xml" Id="Rf2def4df7f2a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41971a76b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1528512e54a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f57580b38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34d0d179347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80fb95938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81ad7e3f945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3827d8fc40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86afaf168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NOAG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5 165 416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6 909 285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JAN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Skartnesvegen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