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6492846fc4e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29706abd74490"/>
  </p:sldMasterIdLst>
  <p:sldIdLst>
    <p:sldId xmlns:r="http://schemas.openxmlformats.org/officeDocument/2006/relationships" id="256" r:id="Rb819ed170b2c4d6f"/>
    <p:sldId xmlns:r="http://schemas.openxmlformats.org/officeDocument/2006/relationships" id="257" r:id="R7db23f01e05b4425"/>
    <p:sldId xmlns:r="http://schemas.openxmlformats.org/officeDocument/2006/relationships" id="258" r:id="R62b55fc0c1e04522"/>
    <p:sldId xmlns:r="http://schemas.openxmlformats.org/officeDocument/2006/relationships" id="259" r:id="Rc7cdf6ded5324e6e"/>
    <p:sldId xmlns:r="http://schemas.openxmlformats.org/officeDocument/2006/relationships" id="260" r:id="Rdebfebe4c7014064"/>
    <p:sldId xmlns:r="http://schemas.openxmlformats.org/officeDocument/2006/relationships" id="261" r:id="Rb4331981ca6e455d"/>
    <p:sldId xmlns:r="http://schemas.openxmlformats.org/officeDocument/2006/relationships" id="262" r:id="R55f861368416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29706abd74490" /><Relationship Type="http://schemas.openxmlformats.org/officeDocument/2006/relationships/slide" Target="/ppt/slides/slide1.xml" Id="Rb819ed170b2c4d6f" /><Relationship Type="http://schemas.openxmlformats.org/officeDocument/2006/relationships/slide" Target="/ppt/slides/slide2.xml" Id="R7db23f01e05b4425" /><Relationship Type="http://schemas.openxmlformats.org/officeDocument/2006/relationships/slide" Target="/ppt/slides/slide3.xml" Id="R62b55fc0c1e04522" /><Relationship Type="http://schemas.openxmlformats.org/officeDocument/2006/relationships/slide" Target="/ppt/slides/slide4.xml" Id="Rc7cdf6ded5324e6e" /><Relationship Type="http://schemas.openxmlformats.org/officeDocument/2006/relationships/slide" Target="/ppt/slides/slide5.xml" Id="Rdebfebe4c7014064" /><Relationship Type="http://schemas.openxmlformats.org/officeDocument/2006/relationships/slide" Target="/ppt/slides/slide6.xml" Id="Rb4331981ca6e455d" /><Relationship Type="http://schemas.openxmlformats.org/officeDocument/2006/relationships/slide" Target="/ppt/slides/slide7.xml" Id="R55f861368416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20cfad1d246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d7088f37b4d9b" /><Relationship Type="http://schemas.openxmlformats.org/officeDocument/2006/relationships/theme" Target="/ppt/slideMasters/theme/theme1.xml" Id="Rf7a25456b086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d7088f37b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05f8a3e3e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46a8d7b541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a0e258eae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9e18200dc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ce8a1639f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fa04e81b3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15ed28d50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 SLUNGÅRD SAG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 SLUNGÅRD SAG &amp; HØVLERI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38 790 963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M. SLUNGÅRD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Færsdalsvegen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