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850cb9a8e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b407bb54344d7"/>
  </p:sldMasterIdLst>
  <p:sldIdLst>
    <p:sldId xmlns:r="http://schemas.openxmlformats.org/officeDocument/2006/relationships" id="256" r:id="Rbc4c7e10cfc24913"/>
    <p:sldId xmlns:r="http://schemas.openxmlformats.org/officeDocument/2006/relationships" id="257" r:id="Re9995c63196a4064"/>
    <p:sldId xmlns:r="http://schemas.openxmlformats.org/officeDocument/2006/relationships" id="258" r:id="Rcaac415aad9442e0"/>
    <p:sldId xmlns:r="http://schemas.openxmlformats.org/officeDocument/2006/relationships" id="259" r:id="R2529d5391db64ee7"/>
    <p:sldId xmlns:r="http://schemas.openxmlformats.org/officeDocument/2006/relationships" id="260" r:id="R2f9c7d441ab9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b407bb54344d7" /><Relationship Type="http://schemas.openxmlformats.org/officeDocument/2006/relationships/slide" Target="/ppt/slides/slide1.xml" Id="Rbc4c7e10cfc24913" /><Relationship Type="http://schemas.openxmlformats.org/officeDocument/2006/relationships/slide" Target="/ppt/slides/slide2.xml" Id="Re9995c63196a4064" /><Relationship Type="http://schemas.openxmlformats.org/officeDocument/2006/relationships/slide" Target="/ppt/slides/slide3.xml" Id="Rcaac415aad9442e0" /><Relationship Type="http://schemas.openxmlformats.org/officeDocument/2006/relationships/slide" Target="/ppt/slides/slide4.xml" Id="R2529d5391db64ee7" /><Relationship Type="http://schemas.openxmlformats.org/officeDocument/2006/relationships/slide" Target="/ppt/slides/slide5.xml" Id="R2f9c7d441ab9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6a26675e4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79e394b54021" /><Relationship Type="http://schemas.openxmlformats.org/officeDocument/2006/relationships/theme" Target="/ppt/slideMasters/theme/theme1.xml" Id="R22c799009155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579e394b5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0011e349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ad8852cba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9c38f2a3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aa9e3e535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b1073162c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 TANK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