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d29ee0d004a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64e272f92c486e"/>
  </p:sldMasterIdLst>
  <p:sldIdLst>
    <p:sldId xmlns:r="http://schemas.openxmlformats.org/officeDocument/2006/relationships" id="256" r:id="Rbde37a3153ef49f8"/>
    <p:sldId xmlns:r="http://schemas.openxmlformats.org/officeDocument/2006/relationships" id="257" r:id="Ra16b99967b6d48a7"/>
    <p:sldId xmlns:r="http://schemas.openxmlformats.org/officeDocument/2006/relationships" id="258" r:id="Rba8da0bcc64c42c0"/>
    <p:sldId xmlns:r="http://schemas.openxmlformats.org/officeDocument/2006/relationships" id="259" r:id="R1f7bb3e3663c4bc1"/>
    <p:sldId xmlns:r="http://schemas.openxmlformats.org/officeDocument/2006/relationships" id="260" r:id="Re08b612c4fee494f"/>
    <p:sldId xmlns:r="http://schemas.openxmlformats.org/officeDocument/2006/relationships" id="261" r:id="Rd4db54167eed4efd"/>
    <p:sldId xmlns:r="http://schemas.openxmlformats.org/officeDocument/2006/relationships" id="262" r:id="Rc44203a8f46947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4e272f92c486e" /><Relationship Type="http://schemas.openxmlformats.org/officeDocument/2006/relationships/slide" Target="/ppt/slides/slide1.xml" Id="Rbde37a3153ef49f8" /><Relationship Type="http://schemas.openxmlformats.org/officeDocument/2006/relationships/slide" Target="/ppt/slides/slide2.xml" Id="Ra16b99967b6d48a7" /><Relationship Type="http://schemas.openxmlformats.org/officeDocument/2006/relationships/slide" Target="/ppt/slides/slide3.xml" Id="Rba8da0bcc64c42c0" /><Relationship Type="http://schemas.openxmlformats.org/officeDocument/2006/relationships/slide" Target="/ppt/slides/slide4.xml" Id="R1f7bb3e3663c4bc1" /><Relationship Type="http://schemas.openxmlformats.org/officeDocument/2006/relationships/slide" Target="/ppt/slides/slide5.xml" Id="Re08b612c4fee494f" /><Relationship Type="http://schemas.openxmlformats.org/officeDocument/2006/relationships/slide" Target="/ppt/slides/slide6.xml" Id="Rd4db54167eed4efd" /><Relationship Type="http://schemas.openxmlformats.org/officeDocument/2006/relationships/slide" Target="/ppt/slides/slide7.xml" Id="Rc44203a8f46947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9242c49dd4e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04f7820bc4bd6" /><Relationship Type="http://schemas.openxmlformats.org/officeDocument/2006/relationships/theme" Target="/ppt/slideMasters/theme/theme1.xml" Id="R01ddc81ede524e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004f7820bc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1867f91ad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b362226b048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c24a012de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3e3b11df34f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79fdd5c2f40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df3e52fca4c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1c000f4574b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