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42325eb67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c94d7a27f472a"/>
  </p:sldMasterIdLst>
  <p:sldIdLst>
    <p:sldId xmlns:r="http://schemas.openxmlformats.org/officeDocument/2006/relationships" id="256" r:id="Rc1d4b4879a2f4764"/>
    <p:sldId xmlns:r="http://schemas.openxmlformats.org/officeDocument/2006/relationships" id="257" r:id="R2eaed1fbec4e4522"/>
    <p:sldId xmlns:r="http://schemas.openxmlformats.org/officeDocument/2006/relationships" id="258" r:id="Rf26573f257834564"/>
    <p:sldId xmlns:r="http://schemas.openxmlformats.org/officeDocument/2006/relationships" id="259" r:id="R2ed0a96783b5450e"/>
    <p:sldId xmlns:r="http://schemas.openxmlformats.org/officeDocument/2006/relationships" id="260" r:id="Rbae3da2698d54a09"/>
    <p:sldId xmlns:r="http://schemas.openxmlformats.org/officeDocument/2006/relationships" id="261" r:id="R92a904e5dafc4e5b"/>
    <p:sldId xmlns:r="http://schemas.openxmlformats.org/officeDocument/2006/relationships" id="262" r:id="R010ef25752e9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c94d7a27f472a" /><Relationship Type="http://schemas.openxmlformats.org/officeDocument/2006/relationships/slide" Target="/ppt/slides/slide1.xml" Id="Rc1d4b4879a2f4764" /><Relationship Type="http://schemas.openxmlformats.org/officeDocument/2006/relationships/slide" Target="/ppt/slides/slide2.xml" Id="R2eaed1fbec4e4522" /><Relationship Type="http://schemas.openxmlformats.org/officeDocument/2006/relationships/slide" Target="/ppt/slides/slide3.xml" Id="Rf26573f257834564" /><Relationship Type="http://schemas.openxmlformats.org/officeDocument/2006/relationships/slide" Target="/ppt/slides/slide4.xml" Id="R2ed0a96783b5450e" /><Relationship Type="http://schemas.openxmlformats.org/officeDocument/2006/relationships/slide" Target="/ppt/slides/slide5.xml" Id="Rbae3da2698d54a09" /><Relationship Type="http://schemas.openxmlformats.org/officeDocument/2006/relationships/slide" Target="/ppt/slides/slide6.xml" Id="R92a904e5dafc4e5b" /><Relationship Type="http://schemas.openxmlformats.org/officeDocument/2006/relationships/slide" Target="/ppt/slides/slide7.xml" Id="R010ef25752e9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6393606f9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7ba43ec64fd3" /><Relationship Type="http://schemas.openxmlformats.org/officeDocument/2006/relationships/theme" Target="/ppt/slideMasters/theme/theme1.xml" Id="R59b35d777bcc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77ba43ec6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9eb21d7d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0a8bd3e6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2e5214524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48622657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f2ae992d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c2723306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e535f4a5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