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524441cf5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abd5993834608"/>
  </p:sldMasterIdLst>
  <p:sldIdLst>
    <p:sldId xmlns:r="http://schemas.openxmlformats.org/officeDocument/2006/relationships" id="256" r:id="R0ae721954ca7468b"/>
    <p:sldId xmlns:r="http://schemas.openxmlformats.org/officeDocument/2006/relationships" id="257" r:id="R658024d28ded41d5"/>
    <p:sldId xmlns:r="http://schemas.openxmlformats.org/officeDocument/2006/relationships" id="258" r:id="R781fc4cfa2ec49ad"/>
    <p:sldId xmlns:r="http://schemas.openxmlformats.org/officeDocument/2006/relationships" id="259" r:id="R0b50a4a2ba484dc4"/>
    <p:sldId xmlns:r="http://schemas.openxmlformats.org/officeDocument/2006/relationships" id="260" r:id="R1889906f0f5c44ef"/>
    <p:sldId xmlns:r="http://schemas.openxmlformats.org/officeDocument/2006/relationships" id="261" r:id="Ra04b3a9fbeb842c4"/>
    <p:sldId xmlns:r="http://schemas.openxmlformats.org/officeDocument/2006/relationships" id="262" r:id="Rfc05d38625cd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abd5993834608" /><Relationship Type="http://schemas.openxmlformats.org/officeDocument/2006/relationships/slide" Target="/ppt/slides/slide1.xml" Id="R0ae721954ca7468b" /><Relationship Type="http://schemas.openxmlformats.org/officeDocument/2006/relationships/slide" Target="/ppt/slides/slide2.xml" Id="R658024d28ded41d5" /><Relationship Type="http://schemas.openxmlformats.org/officeDocument/2006/relationships/slide" Target="/ppt/slides/slide3.xml" Id="R781fc4cfa2ec49ad" /><Relationship Type="http://schemas.openxmlformats.org/officeDocument/2006/relationships/slide" Target="/ppt/slides/slide4.xml" Id="R0b50a4a2ba484dc4" /><Relationship Type="http://schemas.openxmlformats.org/officeDocument/2006/relationships/slide" Target="/ppt/slides/slide5.xml" Id="R1889906f0f5c44ef" /><Relationship Type="http://schemas.openxmlformats.org/officeDocument/2006/relationships/slide" Target="/ppt/slides/slide6.xml" Id="Ra04b3a9fbeb842c4" /><Relationship Type="http://schemas.openxmlformats.org/officeDocument/2006/relationships/slide" Target="/ppt/slides/slide7.xml" Id="Rfc05d38625cd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ce4d6ce4e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7f76d16a0461e" /><Relationship Type="http://schemas.openxmlformats.org/officeDocument/2006/relationships/theme" Target="/ppt/slideMasters/theme/theme1.xml" Id="R0ea499e0f047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7f76d16a0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7a680af8a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c476466d5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ae16dfe7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2c3a87d5b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1fbac0aa44b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1ee6600c47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841faca96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ISHOEL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14 947 960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20 914 566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23 393 567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HANS PETTER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BARBRO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Svarthaugsætervegen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32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hp@ishoel.no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