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459e6873e54f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17f2395ca24b89"/>
  </p:sldMasterIdLst>
  <p:sldIdLst>
    <p:sldId xmlns:r="http://schemas.openxmlformats.org/officeDocument/2006/relationships" id="256" r:id="R59ee9c42cf894275"/>
    <p:sldId xmlns:r="http://schemas.openxmlformats.org/officeDocument/2006/relationships" id="257" r:id="R93beece3de31483e"/>
    <p:sldId xmlns:r="http://schemas.openxmlformats.org/officeDocument/2006/relationships" id="258" r:id="Rf7827145bff34d3a"/>
    <p:sldId xmlns:r="http://schemas.openxmlformats.org/officeDocument/2006/relationships" id="259" r:id="R36d5d86e5f63464e"/>
    <p:sldId xmlns:r="http://schemas.openxmlformats.org/officeDocument/2006/relationships" id="260" r:id="R29536e6b0bf441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17f2395ca24b89" /><Relationship Type="http://schemas.openxmlformats.org/officeDocument/2006/relationships/slide" Target="/ppt/slides/slide1.xml" Id="R59ee9c42cf894275" /><Relationship Type="http://schemas.openxmlformats.org/officeDocument/2006/relationships/slide" Target="/ppt/slides/slide2.xml" Id="R93beece3de31483e" /><Relationship Type="http://schemas.openxmlformats.org/officeDocument/2006/relationships/slide" Target="/ppt/slides/slide3.xml" Id="Rf7827145bff34d3a" /><Relationship Type="http://schemas.openxmlformats.org/officeDocument/2006/relationships/slide" Target="/ppt/slides/slide4.xml" Id="R36d5d86e5f63464e" /><Relationship Type="http://schemas.openxmlformats.org/officeDocument/2006/relationships/slide" Target="/ppt/slides/slide5.xml" Id="R29536e6b0bf441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4fe7915f2f43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73b6ed119348d7" /><Relationship Type="http://schemas.openxmlformats.org/officeDocument/2006/relationships/theme" Target="/ppt/slideMasters/theme/theme1.xml" Id="R3597c2977c3941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73b6ed119348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29916e9f434f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4c746f7f8048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2feebedf3848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66eb9ffedc44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05c3ee388e44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HUNDREOGTO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HUNDREOGTO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HUNDREOGTO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HUNDREOGTO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HUNDREOGTO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HUNDREOGTO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986 862 749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HUNDREOGTO AS</a:t>
            </a:r>
          </a:p>
        </p:txBody>
      </p:sp>
    </p:spTree>
  </p:cSld>
  <p:clrMapOvr>
    <a:masterClrMapping xmlns:a="http://schemas.openxmlformats.org/drawingml/2006/main"/>
  </p:clrMapOvr>
</p:sld>
</file>