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e618b8b0aa4b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0961fce8b5446b"/>
  </p:sldMasterIdLst>
  <p:sldIdLst>
    <p:sldId xmlns:r="http://schemas.openxmlformats.org/officeDocument/2006/relationships" id="256" r:id="Ra635b2188a2a4b09"/>
    <p:sldId xmlns:r="http://schemas.openxmlformats.org/officeDocument/2006/relationships" id="257" r:id="Rc423117315c64499"/>
    <p:sldId xmlns:r="http://schemas.openxmlformats.org/officeDocument/2006/relationships" id="258" r:id="R6b4e472f259a4f1c"/>
    <p:sldId xmlns:r="http://schemas.openxmlformats.org/officeDocument/2006/relationships" id="259" r:id="R28e642cf0b3940e0"/>
    <p:sldId xmlns:r="http://schemas.openxmlformats.org/officeDocument/2006/relationships" id="260" r:id="R62be88db296f42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961fce8b5446b" /><Relationship Type="http://schemas.openxmlformats.org/officeDocument/2006/relationships/slide" Target="/ppt/slides/slide1.xml" Id="Ra635b2188a2a4b09" /><Relationship Type="http://schemas.openxmlformats.org/officeDocument/2006/relationships/slide" Target="/ppt/slides/slide2.xml" Id="Rc423117315c64499" /><Relationship Type="http://schemas.openxmlformats.org/officeDocument/2006/relationships/slide" Target="/ppt/slides/slide3.xml" Id="R6b4e472f259a4f1c" /><Relationship Type="http://schemas.openxmlformats.org/officeDocument/2006/relationships/slide" Target="/ppt/slides/slide4.xml" Id="R28e642cf0b3940e0" /><Relationship Type="http://schemas.openxmlformats.org/officeDocument/2006/relationships/slide" Target="/ppt/slides/slide5.xml" Id="R62be88db296f42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6763249104d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a1b45e53d49b0" /><Relationship Type="http://schemas.openxmlformats.org/officeDocument/2006/relationships/theme" Target="/ppt/slideMasters/theme/theme1.xml" Id="R7707a3cf286b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fa1b45e53d49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050d8328146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74ca59c494c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77f757c5846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f7231960c4b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49b3a84654d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