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e7fe8c7ad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8d9594061438e"/>
  </p:sldMasterIdLst>
  <p:sldIdLst>
    <p:sldId xmlns:r="http://schemas.openxmlformats.org/officeDocument/2006/relationships" id="256" r:id="R053301981df64be8"/>
    <p:sldId xmlns:r="http://schemas.openxmlformats.org/officeDocument/2006/relationships" id="257" r:id="Re747cfa955224f2b"/>
    <p:sldId xmlns:r="http://schemas.openxmlformats.org/officeDocument/2006/relationships" id="258" r:id="R148421d463c947c8"/>
    <p:sldId xmlns:r="http://schemas.openxmlformats.org/officeDocument/2006/relationships" id="259" r:id="R8cc8b63941b14a68"/>
    <p:sldId xmlns:r="http://schemas.openxmlformats.org/officeDocument/2006/relationships" id="260" r:id="Rcbc58eb66aac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8d9594061438e" /><Relationship Type="http://schemas.openxmlformats.org/officeDocument/2006/relationships/slide" Target="/ppt/slides/slide1.xml" Id="R053301981df64be8" /><Relationship Type="http://schemas.openxmlformats.org/officeDocument/2006/relationships/slide" Target="/ppt/slides/slide2.xml" Id="Re747cfa955224f2b" /><Relationship Type="http://schemas.openxmlformats.org/officeDocument/2006/relationships/slide" Target="/ppt/slides/slide3.xml" Id="R148421d463c947c8" /><Relationship Type="http://schemas.openxmlformats.org/officeDocument/2006/relationships/slide" Target="/ppt/slides/slide4.xml" Id="R8cc8b63941b14a68" /><Relationship Type="http://schemas.openxmlformats.org/officeDocument/2006/relationships/slide" Target="/ppt/slides/slide5.xml" Id="Rcbc58eb66aac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e2c86501c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238d29ebe4f4e" /><Relationship Type="http://schemas.openxmlformats.org/officeDocument/2006/relationships/theme" Target="/ppt/slideMasters/theme/theme1.xml" Id="R56d9c03d6a40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238d29ebe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fd3288c3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84d43a5a2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a9176ddc14a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ff5b11b7f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3ca9b6ac7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DANSEFABRIKKEN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DANSEFABRIKKEN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