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aeac0df97941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02f2639263432c"/>
  </p:sldMasterIdLst>
  <p:sldIdLst>
    <p:sldId xmlns:r="http://schemas.openxmlformats.org/officeDocument/2006/relationships" id="256" r:id="R128cf0707bbf4f4f"/>
    <p:sldId xmlns:r="http://schemas.openxmlformats.org/officeDocument/2006/relationships" id="257" r:id="Rbdb86e01fa4e440b"/>
    <p:sldId xmlns:r="http://schemas.openxmlformats.org/officeDocument/2006/relationships" id="258" r:id="R92c2dcac4c8241ad"/>
    <p:sldId xmlns:r="http://schemas.openxmlformats.org/officeDocument/2006/relationships" id="259" r:id="R474a99592b084fc6"/>
    <p:sldId xmlns:r="http://schemas.openxmlformats.org/officeDocument/2006/relationships" id="260" r:id="R6f34788540864c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02f2639263432c" /><Relationship Type="http://schemas.openxmlformats.org/officeDocument/2006/relationships/slide" Target="/ppt/slides/slide1.xml" Id="R128cf0707bbf4f4f" /><Relationship Type="http://schemas.openxmlformats.org/officeDocument/2006/relationships/slide" Target="/ppt/slides/slide2.xml" Id="Rbdb86e01fa4e440b" /><Relationship Type="http://schemas.openxmlformats.org/officeDocument/2006/relationships/slide" Target="/ppt/slides/slide3.xml" Id="R92c2dcac4c8241ad" /><Relationship Type="http://schemas.openxmlformats.org/officeDocument/2006/relationships/slide" Target="/ppt/slides/slide4.xml" Id="R474a99592b084fc6" /><Relationship Type="http://schemas.openxmlformats.org/officeDocument/2006/relationships/slide" Target="/ppt/slides/slide5.xml" Id="R6f34788540864c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1ce287613543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bb9f016d54ec1" /><Relationship Type="http://schemas.openxmlformats.org/officeDocument/2006/relationships/theme" Target="/ppt/slideMasters/theme/theme1.xml" Id="R893489d9d12c47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dbb9f016d54e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d672274d34e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e56751eeb45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c2b67fd1446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5ee05d3894e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f3041806043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WAM-X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WAM-X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WAM-X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WAM-X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WAM-X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WAM-X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986 822 607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WAM-X AS</a:t>
            </a:r>
          </a:p>
        </p:txBody>
      </p:sp>
    </p:spTree>
  </p:cSld>
  <p:clrMapOvr>
    <a:masterClrMapping xmlns:a="http://schemas.openxmlformats.org/drawingml/2006/main"/>
  </p:clrMapOvr>
</p:sld>
</file>