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91e881b4f4e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0e2edc823409e"/>
  </p:sldMasterIdLst>
  <p:sldIdLst>
    <p:sldId xmlns:r="http://schemas.openxmlformats.org/officeDocument/2006/relationships" id="256" r:id="Re1bf6027c57147ff"/>
    <p:sldId xmlns:r="http://schemas.openxmlformats.org/officeDocument/2006/relationships" id="257" r:id="Rfb064e7505274d56"/>
    <p:sldId xmlns:r="http://schemas.openxmlformats.org/officeDocument/2006/relationships" id="258" r:id="R79ac86e108134f53"/>
    <p:sldId xmlns:r="http://schemas.openxmlformats.org/officeDocument/2006/relationships" id="259" r:id="R068a16f3f35b4bda"/>
    <p:sldId xmlns:r="http://schemas.openxmlformats.org/officeDocument/2006/relationships" id="260" r:id="R1a08d7049ce54051"/>
    <p:sldId xmlns:r="http://schemas.openxmlformats.org/officeDocument/2006/relationships" id="261" r:id="Raf4926cc54fe4a1b"/>
    <p:sldId xmlns:r="http://schemas.openxmlformats.org/officeDocument/2006/relationships" id="262" r:id="R639778e68dbf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0e2edc823409e" /><Relationship Type="http://schemas.openxmlformats.org/officeDocument/2006/relationships/slide" Target="/ppt/slides/slide1.xml" Id="Re1bf6027c57147ff" /><Relationship Type="http://schemas.openxmlformats.org/officeDocument/2006/relationships/slide" Target="/ppt/slides/slide2.xml" Id="Rfb064e7505274d56" /><Relationship Type="http://schemas.openxmlformats.org/officeDocument/2006/relationships/slide" Target="/ppt/slides/slide3.xml" Id="R79ac86e108134f53" /><Relationship Type="http://schemas.openxmlformats.org/officeDocument/2006/relationships/slide" Target="/ppt/slides/slide4.xml" Id="R068a16f3f35b4bda" /><Relationship Type="http://schemas.openxmlformats.org/officeDocument/2006/relationships/slide" Target="/ppt/slides/slide5.xml" Id="R1a08d7049ce54051" /><Relationship Type="http://schemas.openxmlformats.org/officeDocument/2006/relationships/slide" Target="/ppt/slides/slide6.xml" Id="Raf4926cc54fe4a1b" /><Relationship Type="http://schemas.openxmlformats.org/officeDocument/2006/relationships/slide" Target="/ppt/slides/slide7.xml" Id="R639778e68dbf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cd4b7a254c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3df9f4be64a50" /><Relationship Type="http://schemas.openxmlformats.org/officeDocument/2006/relationships/theme" Target="/ppt/slideMasters/theme/theme1.xml" Id="Rb0cdcb1fb5ad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3df9f4be64a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3602dae584b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da7aa895743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3cdb61d2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412a2bb1f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c0acf2fc24a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041a77fb349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1ad5fcea3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 ARKITEKTUR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17 813 105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−603 945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1 593 910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4 864 271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TROND BJØRN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BULL-HANSEN PEER FREDRIK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DAHLEN ANNE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GRØNENG HILDE CATHRINE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HÅVARD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HORTEN BJØRN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www.ram-arkitektur.no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986 771 735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RAM ARKITEKTUR AS</a:t>
            </a:r>
          </a:p>
        </p:txBody>
      </p:sp>
    </p:spTree>
  </p:cSld>
  <p:clrMapOvr>
    <a:masterClrMapping xmlns:a="http://schemas.openxmlformats.org/drawingml/2006/main"/>
  </p:clrMapOvr>
</p:sld>
</file>