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c6d70dbd247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1fbf1789ef4ed6"/>
  </p:sldMasterIdLst>
  <p:sldIdLst>
    <p:sldId xmlns:r="http://schemas.openxmlformats.org/officeDocument/2006/relationships" id="256" r:id="R684ed7a03ca648b4"/>
    <p:sldId xmlns:r="http://schemas.openxmlformats.org/officeDocument/2006/relationships" id="257" r:id="R5d67d77aa38141c0"/>
    <p:sldId xmlns:r="http://schemas.openxmlformats.org/officeDocument/2006/relationships" id="258" r:id="R5d5d02b7baf145bf"/>
    <p:sldId xmlns:r="http://schemas.openxmlformats.org/officeDocument/2006/relationships" id="259" r:id="Rf79f34f290344510"/>
    <p:sldId xmlns:r="http://schemas.openxmlformats.org/officeDocument/2006/relationships" id="260" r:id="R128014b7c1dc46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fbf1789ef4ed6" /><Relationship Type="http://schemas.openxmlformats.org/officeDocument/2006/relationships/slide" Target="/ppt/slides/slide1.xml" Id="R684ed7a03ca648b4" /><Relationship Type="http://schemas.openxmlformats.org/officeDocument/2006/relationships/slide" Target="/ppt/slides/slide2.xml" Id="R5d67d77aa38141c0" /><Relationship Type="http://schemas.openxmlformats.org/officeDocument/2006/relationships/slide" Target="/ppt/slides/slide3.xml" Id="R5d5d02b7baf145bf" /><Relationship Type="http://schemas.openxmlformats.org/officeDocument/2006/relationships/slide" Target="/ppt/slides/slide4.xml" Id="Rf79f34f290344510" /><Relationship Type="http://schemas.openxmlformats.org/officeDocument/2006/relationships/slide" Target="/ppt/slides/slide5.xml" Id="R128014b7c1dc46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1c76cb4a6e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c3521dde94389" /><Relationship Type="http://schemas.openxmlformats.org/officeDocument/2006/relationships/theme" Target="/ppt/slideMasters/theme/theme1.xml" Id="R08af63ab56894c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fc3521dde943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6f621ac0a4b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b495808a64d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3fe176da647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46445c3c141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0bbc2c45745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REGNSKAPSLAG SA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986 676 821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