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0e6571653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799e06eb54fe5"/>
  </p:sldMasterIdLst>
  <p:sldIdLst>
    <p:sldId xmlns:r="http://schemas.openxmlformats.org/officeDocument/2006/relationships" id="256" r:id="Rc334550b48604728"/>
    <p:sldId xmlns:r="http://schemas.openxmlformats.org/officeDocument/2006/relationships" id="257" r:id="Redd8f712ce764688"/>
    <p:sldId xmlns:r="http://schemas.openxmlformats.org/officeDocument/2006/relationships" id="258" r:id="R847fe0e95a6d4135"/>
    <p:sldId xmlns:r="http://schemas.openxmlformats.org/officeDocument/2006/relationships" id="259" r:id="R7fbbf2c68b38484d"/>
    <p:sldId xmlns:r="http://schemas.openxmlformats.org/officeDocument/2006/relationships" id="260" r:id="R1b53c5b9a7774265"/>
    <p:sldId xmlns:r="http://schemas.openxmlformats.org/officeDocument/2006/relationships" id="261" r:id="Rc4a590c4fbc44e0a"/>
    <p:sldId xmlns:r="http://schemas.openxmlformats.org/officeDocument/2006/relationships" id="262" r:id="Rdb429bcac6204c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799e06eb54fe5" /><Relationship Type="http://schemas.openxmlformats.org/officeDocument/2006/relationships/slide" Target="/ppt/slides/slide1.xml" Id="Rc334550b48604728" /><Relationship Type="http://schemas.openxmlformats.org/officeDocument/2006/relationships/slide" Target="/ppt/slides/slide2.xml" Id="Redd8f712ce764688" /><Relationship Type="http://schemas.openxmlformats.org/officeDocument/2006/relationships/slide" Target="/ppt/slides/slide3.xml" Id="R847fe0e95a6d4135" /><Relationship Type="http://schemas.openxmlformats.org/officeDocument/2006/relationships/slide" Target="/ppt/slides/slide4.xml" Id="R7fbbf2c68b38484d" /><Relationship Type="http://schemas.openxmlformats.org/officeDocument/2006/relationships/slide" Target="/ppt/slides/slide5.xml" Id="R1b53c5b9a7774265" /><Relationship Type="http://schemas.openxmlformats.org/officeDocument/2006/relationships/slide" Target="/ppt/slides/slide6.xml" Id="Rc4a590c4fbc44e0a" /><Relationship Type="http://schemas.openxmlformats.org/officeDocument/2006/relationships/slide" Target="/ppt/slides/slide7.xml" Id="Rdb429bcac6204c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67e2ef5a9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01b9aa4524fac" /><Relationship Type="http://schemas.openxmlformats.org/officeDocument/2006/relationships/theme" Target="/ppt/slideMasters/theme/theme1.xml" Id="Ra85e65911ef04e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501b9aa4524f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73d7a5ffe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bc4919fa6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e9a61950a4d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9b5260c65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653c0c55f49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258b85de846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61811a524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