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e987c7ac04e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58bdf38d4421b"/>
  </p:sldMasterIdLst>
  <p:sldIdLst>
    <p:sldId xmlns:r="http://schemas.openxmlformats.org/officeDocument/2006/relationships" id="256" r:id="R0219b846ce4443f8"/>
    <p:sldId xmlns:r="http://schemas.openxmlformats.org/officeDocument/2006/relationships" id="257" r:id="R295f4b477a96415c"/>
    <p:sldId xmlns:r="http://schemas.openxmlformats.org/officeDocument/2006/relationships" id="258" r:id="R2420dc8b1bdd4f62"/>
    <p:sldId xmlns:r="http://schemas.openxmlformats.org/officeDocument/2006/relationships" id="259" r:id="R4de77725099f4b70"/>
    <p:sldId xmlns:r="http://schemas.openxmlformats.org/officeDocument/2006/relationships" id="260" r:id="Ra8aafd4289cd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58bdf38d4421b" /><Relationship Type="http://schemas.openxmlformats.org/officeDocument/2006/relationships/slide" Target="/ppt/slides/slide1.xml" Id="R0219b846ce4443f8" /><Relationship Type="http://schemas.openxmlformats.org/officeDocument/2006/relationships/slide" Target="/ppt/slides/slide2.xml" Id="R295f4b477a96415c" /><Relationship Type="http://schemas.openxmlformats.org/officeDocument/2006/relationships/slide" Target="/ppt/slides/slide3.xml" Id="R2420dc8b1bdd4f62" /><Relationship Type="http://schemas.openxmlformats.org/officeDocument/2006/relationships/slide" Target="/ppt/slides/slide4.xml" Id="R4de77725099f4b70" /><Relationship Type="http://schemas.openxmlformats.org/officeDocument/2006/relationships/slide" Target="/ppt/slides/slide5.xml" Id="Ra8aafd4289cd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0032675b2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357206d394271" /><Relationship Type="http://schemas.openxmlformats.org/officeDocument/2006/relationships/theme" Target="/ppt/slideMasters/theme/theme1.xml" Id="R410126beec19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0357206d3942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102f1ba82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95541e2f3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16054b14b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770a41d1c48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97d282688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