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05acd42438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122eb276904592"/>
  </p:sldMasterIdLst>
  <p:sldIdLst>
    <p:sldId xmlns:r="http://schemas.openxmlformats.org/officeDocument/2006/relationships" id="256" r:id="Rcd91c1e0c7424b78"/>
    <p:sldId xmlns:r="http://schemas.openxmlformats.org/officeDocument/2006/relationships" id="257" r:id="R5867843ed5f14040"/>
    <p:sldId xmlns:r="http://schemas.openxmlformats.org/officeDocument/2006/relationships" id="258" r:id="Rf62446db8ab54891"/>
    <p:sldId xmlns:r="http://schemas.openxmlformats.org/officeDocument/2006/relationships" id="259" r:id="Raba27e1039ab47e1"/>
    <p:sldId xmlns:r="http://schemas.openxmlformats.org/officeDocument/2006/relationships" id="260" r:id="R3539e8e8f82846eb"/>
    <p:sldId xmlns:r="http://schemas.openxmlformats.org/officeDocument/2006/relationships" id="261" r:id="Rf12fee56834c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22eb276904592" /><Relationship Type="http://schemas.openxmlformats.org/officeDocument/2006/relationships/slide" Target="/ppt/slides/slide1.xml" Id="Rcd91c1e0c7424b78" /><Relationship Type="http://schemas.openxmlformats.org/officeDocument/2006/relationships/slide" Target="/ppt/slides/slide2.xml" Id="R5867843ed5f14040" /><Relationship Type="http://schemas.openxmlformats.org/officeDocument/2006/relationships/slide" Target="/ppt/slides/slide3.xml" Id="Rf62446db8ab54891" /><Relationship Type="http://schemas.openxmlformats.org/officeDocument/2006/relationships/slide" Target="/ppt/slides/slide4.xml" Id="Raba27e1039ab47e1" /><Relationship Type="http://schemas.openxmlformats.org/officeDocument/2006/relationships/slide" Target="/ppt/slides/slide5.xml" Id="R3539e8e8f82846eb" /><Relationship Type="http://schemas.openxmlformats.org/officeDocument/2006/relationships/slide" Target="/ppt/slides/slide6.xml" Id="Rf12fee56834c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d5a691b12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2f81f9bfd4c0a" /><Relationship Type="http://schemas.openxmlformats.org/officeDocument/2006/relationships/theme" Target="/ppt/slideMasters/theme/theme1.xml" Id="R4ac6e8f391c24c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e2f81f9bfd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8100fd24e46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ecaa8e21346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882bff8b6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316f1a7f1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5fcdf93a440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45283e83743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