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561415d7fb441a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d6a7f44470e491f"/>
  </p:sldMasterIdLst>
  <p:sldIdLst>
    <p:sldId xmlns:r="http://schemas.openxmlformats.org/officeDocument/2006/relationships" id="256" r:id="R174616fe6e554661"/>
    <p:sldId xmlns:r="http://schemas.openxmlformats.org/officeDocument/2006/relationships" id="257" r:id="R4cfb31f8bf344571"/>
    <p:sldId xmlns:r="http://schemas.openxmlformats.org/officeDocument/2006/relationships" id="258" r:id="R26432f1d70354782"/>
    <p:sldId xmlns:r="http://schemas.openxmlformats.org/officeDocument/2006/relationships" id="259" r:id="Rf57e4896fb3c4209"/>
    <p:sldId xmlns:r="http://schemas.openxmlformats.org/officeDocument/2006/relationships" id="260" r:id="R21707d967a23444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d6a7f44470e491f" /><Relationship Type="http://schemas.openxmlformats.org/officeDocument/2006/relationships/slide" Target="/ppt/slides/slide1.xml" Id="R174616fe6e554661" /><Relationship Type="http://schemas.openxmlformats.org/officeDocument/2006/relationships/slide" Target="/ppt/slides/slide2.xml" Id="R4cfb31f8bf344571" /><Relationship Type="http://schemas.openxmlformats.org/officeDocument/2006/relationships/slide" Target="/ppt/slides/slide3.xml" Id="R26432f1d70354782" /><Relationship Type="http://schemas.openxmlformats.org/officeDocument/2006/relationships/slide" Target="/ppt/slides/slide4.xml" Id="Rf57e4896fb3c4209" /><Relationship Type="http://schemas.openxmlformats.org/officeDocument/2006/relationships/slide" Target="/ppt/slides/slide5.xml" Id="R21707d967a23444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16593a804cd426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5ba2154bc14e1c" /><Relationship Type="http://schemas.openxmlformats.org/officeDocument/2006/relationships/theme" Target="/ppt/slideMasters/theme/theme1.xml" Id="R42a50c2fe8f54f0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55ba2154bc14e1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ed4183160a42f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aaa69d8d2b4ac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f54717edfd453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f1f77526b84ed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6d3a323e954fe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NORAL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NORAL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NORAL HOLDING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NORAL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NORAL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NORAL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986 609 113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NORAL HOLDING AS</a:t>
            </a:r>
          </a:p>
        </p:txBody>
      </p:sp>
    </p:spTree>
  </p:cSld>
  <p:clrMapOvr>
    <a:masterClrMapping xmlns:a="http://schemas.openxmlformats.org/drawingml/2006/main"/>
  </p:clrMapOvr>
</p:sld>
</file>