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4065c7e864b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e27c7610644d38"/>
  </p:sldMasterIdLst>
  <p:sldIdLst>
    <p:sldId xmlns:r="http://schemas.openxmlformats.org/officeDocument/2006/relationships" id="256" r:id="R961c512ae3714590"/>
    <p:sldId xmlns:r="http://schemas.openxmlformats.org/officeDocument/2006/relationships" id="257" r:id="R7b7edb667e1c499e"/>
    <p:sldId xmlns:r="http://schemas.openxmlformats.org/officeDocument/2006/relationships" id="258" r:id="R83f709ad0d324e66"/>
    <p:sldId xmlns:r="http://schemas.openxmlformats.org/officeDocument/2006/relationships" id="259" r:id="R97862c820cb54a90"/>
    <p:sldId xmlns:r="http://schemas.openxmlformats.org/officeDocument/2006/relationships" id="260" r:id="R1ad5b4e033e24ac8"/>
    <p:sldId xmlns:r="http://schemas.openxmlformats.org/officeDocument/2006/relationships" id="261" r:id="R41234d489bc743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27c7610644d38" /><Relationship Type="http://schemas.openxmlformats.org/officeDocument/2006/relationships/slide" Target="/ppt/slides/slide1.xml" Id="R961c512ae3714590" /><Relationship Type="http://schemas.openxmlformats.org/officeDocument/2006/relationships/slide" Target="/ppt/slides/slide2.xml" Id="R7b7edb667e1c499e" /><Relationship Type="http://schemas.openxmlformats.org/officeDocument/2006/relationships/slide" Target="/ppt/slides/slide3.xml" Id="R83f709ad0d324e66" /><Relationship Type="http://schemas.openxmlformats.org/officeDocument/2006/relationships/slide" Target="/ppt/slides/slide4.xml" Id="R97862c820cb54a90" /><Relationship Type="http://schemas.openxmlformats.org/officeDocument/2006/relationships/slide" Target="/ppt/slides/slide5.xml" Id="R1ad5b4e033e24ac8" /><Relationship Type="http://schemas.openxmlformats.org/officeDocument/2006/relationships/slide" Target="/ppt/slides/slide6.xml" Id="R41234d489bc743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14f61a2ec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5820063f84fa3" /><Relationship Type="http://schemas.openxmlformats.org/officeDocument/2006/relationships/theme" Target="/ppt/slideMasters/theme/theme1.xml" Id="R9f066fe761c4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5820063f8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cdb46bb4449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e31f8e4e1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5f42b35c3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60a453b2f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03f1b84a04e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e866f44b549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−2 783 875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−2 351 620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11 440 218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986 602 313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AMEKA AS</a:t>
            </a:r>
          </a:p>
        </p:txBody>
      </p:sp>
    </p:spTree>
  </p:cSld>
  <p:clrMapOvr>
    <a:masterClrMapping xmlns:a="http://schemas.openxmlformats.org/drawingml/2006/main"/>
  </p:clrMapOvr>
</p:sld>
</file>