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46e43e5b0d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890169cf042ee"/>
  </p:sldMasterIdLst>
  <p:sldIdLst>
    <p:sldId xmlns:r="http://schemas.openxmlformats.org/officeDocument/2006/relationships" id="256" r:id="Rfe139f3edd2740e8"/>
    <p:sldId xmlns:r="http://schemas.openxmlformats.org/officeDocument/2006/relationships" id="257" r:id="R01377f9d11ce4af8"/>
    <p:sldId xmlns:r="http://schemas.openxmlformats.org/officeDocument/2006/relationships" id="258" r:id="R391f533743c14999"/>
    <p:sldId xmlns:r="http://schemas.openxmlformats.org/officeDocument/2006/relationships" id="259" r:id="Rba3406f71ac846c7"/>
    <p:sldId xmlns:r="http://schemas.openxmlformats.org/officeDocument/2006/relationships" id="260" r:id="Rd8193a1b6bfb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890169cf042ee" /><Relationship Type="http://schemas.openxmlformats.org/officeDocument/2006/relationships/slide" Target="/ppt/slides/slide1.xml" Id="Rfe139f3edd2740e8" /><Relationship Type="http://schemas.openxmlformats.org/officeDocument/2006/relationships/slide" Target="/ppt/slides/slide2.xml" Id="R01377f9d11ce4af8" /><Relationship Type="http://schemas.openxmlformats.org/officeDocument/2006/relationships/slide" Target="/ppt/slides/slide3.xml" Id="R391f533743c14999" /><Relationship Type="http://schemas.openxmlformats.org/officeDocument/2006/relationships/slide" Target="/ppt/slides/slide4.xml" Id="Rba3406f71ac846c7" /><Relationship Type="http://schemas.openxmlformats.org/officeDocument/2006/relationships/slide" Target="/ppt/slides/slide5.xml" Id="Rd8193a1b6bfb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ef86aa8304c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2cca10d6545ef" /><Relationship Type="http://schemas.openxmlformats.org/officeDocument/2006/relationships/theme" Target="/ppt/slideMasters/theme/theme1.xml" Id="Rf11e5638e702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2cca10d65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0ce9373d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a3a27e706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e47d7eaa7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93581ba0d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ef15b369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ELRÅDGIVER OLE LÜHR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ELRÅDGIVER OLE LÜHR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ELRÅDGIVER OLE LÜHR AS</a:t>
            </a:r>
          </a:p>
        </p:txBody>
      </p:sp>
    </p:spTree>
  </p:cSld>
  <p:clrMapOvr>
    <a:masterClrMapping xmlns:a="http://schemas.openxmlformats.org/drawingml/2006/main"/>
  </p:clrMapOvr>
</p:sld>
</file>