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13021f06484d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bfc161e6914adf"/>
  </p:sldMasterIdLst>
  <p:sldIdLst>
    <p:sldId xmlns:r="http://schemas.openxmlformats.org/officeDocument/2006/relationships" id="256" r:id="Rea9716cc78e74de1"/>
    <p:sldId xmlns:r="http://schemas.openxmlformats.org/officeDocument/2006/relationships" id="257" r:id="R52824fcb75b646d8"/>
    <p:sldId xmlns:r="http://schemas.openxmlformats.org/officeDocument/2006/relationships" id="258" r:id="R1579a1025e514510"/>
    <p:sldId xmlns:r="http://schemas.openxmlformats.org/officeDocument/2006/relationships" id="259" r:id="Rb205e5f31fbc4097"/>
    <p:sldId xmlns:r="http://schemas.openxmlformats.org/officeDocument/2006/relationships" id="260" r:id="R19184f4bbbc046d9"/>
    <p:sldId xmlns:r="http://schemas.openxmlformats.org/officeDocument/2006/relationships" id="261" r:id="R970cbc6ee29947bd"/>
    <p:sldId xmlns:r="http://schemas.openxmlformats.org/officeDocument/2006/relationships" id="262" r:id="Rbfb9967679bc41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bfc161e6914adf" /><Relationship Type="http://schemas.openxmlformats.org/officeDocument/2006/relationships/slide" Target="/ppt/slides/slide1.xml" Id="Rea9716cc78e74de1" /><Relationship Type="http://schemas.openxmlformats.org/officeDocument/2006/relationships/slide" Target="/ppt/slides/slide2.xml" Id="R52824fcb75b646d8" /><Relationship Type="http://schemas.openxmlformats.org/officeDocument/2006/relationships/slide" Target="/ppt/slides/slide3.xml" Id="R1579a1025e514510" /><Relationship Type="http://schemas.openxmlformats.org/officeDocument/2006/relationships/slide" Target="/ppt/slides/slide4.xml" Id="Rb205e5f31fbc4097" /><Relationship Type="http://schemas.openxmlformats.org/officeDocument/2006/relationships/slide" Target="/ppt/slides/slide5.xml" Id="R19184f4bbbc046d9" /><Relationship Type="http://schemas.openxmlformats.org/officeDocument/2006/relationships/slide" Target="/ppt/slides/slide6.xml" Id="R970cbc6ee29947bd" /><Relationship Type="http://schemas.openxmlformats.org/officeDocument/2006/relationships/slide" Target="/ppt/slides/slide7.xml" Id="Rbfb9967679bc41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a36afd56224c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34b02a6374114" /><Relationship Type="http://schemas.openxmlformats.org/officeDocument/2006/relationships/theme" Target="/ppt/slideMasters/theme/theme1.xml" Id="Rd67a76ac927e45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034b02a63741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331a2e46447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b91aa268343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e7286d31a46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a1f0f485248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ac610b6e646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990839dbb49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618563eca48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SAGA BUSINESS 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SAGA BUSINESS PARTNER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21 004 789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637 820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217 371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−730 184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9 846 499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STEINAR JACOBSEN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Elveveien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3262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13 91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larvik@sagarr.no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www.sagarr.no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986 557 113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