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f5b1858e7b4f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f907ee12514982"/>
  </p:sldMasterIdLst>
  <p:sldIdLst>
    <p:sldId xmlns:r="http://schemas.openxmlformats.org/officeDocument/2006/relationships" id="256" r:id="R0edd535773334283"/>
    <p:sldId xmlns:r="http://schemas.openxmlformats.org/officeDocument/2006/relationships" id="257" r:id="R5965d38e14b24831"/>
    <p:sldId xmlns:r="http://schemas.openxmlformats.org/officeDocument/2006/relationships" id="258" r:id="Raa79586f4fb04207"/>
    <p:sldId xmlns:r="http://schemas.openxmlformats.org/officeDocument/2006/relationships" id="259" r:id="R727013ca2ea54412"/>
    <p:sldId xmlns:r="http://schemas.openxmlformats.org/officeDocument/2006/relationships" id="260" r:id="R6fa71017a2f241d2"/>
    <p:sldId xmlns:r="http://schemas.openxmlformats.org/officeDocument/2006/relationships" id="261" r:id="Rc288ad79224f4311"/>
    <p:sldId xmlns:r="http://schemas.openxmlformats.org/officeDocument/2006/relationships" id="262" r:id="Rbc87ad355b5c4a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f907ee12514982" /><Relationship Type="http://schemas.openxmlformats.org/officeDocument/2006/relationships/slide" Target="/ppt/slides/slide1.xml" Id="R0edd535773334283" /><Relationship Type="http://schemas.openxmlformats.org/officeDocument/2006/relationships/slide" Target="/ppt/slides/slide2.xml" Id="R5965d38e14b24831" /><Relationship Type="http://schemas.openxmlformats.org/officeDocument/2006/relationships/slide" Target="/ppt/slides/slide3.xml" Id="Raa79586f4fb04207" /><Relationship Type="http://schemas.openxmlformats.org/officeDocument/2006/relationships/slide" Target="/ppt/slides/slide4.xml" Id="R727013ca2ea54412" /><Relationship Type="http://schemas.openxmlformats.org/officeDocument/2006/relationships/slide" Target="/ppt/slides/slide5.xml" Id="R6fa71017a2f241d2" /><Relationship Type="http://schemas.openxmlformats.org/officeDocument/2006/relationships/slide" Target="/ppt/slides/slide6.xml" Id="Rc288ad79224f4311" /><Relationship Type="http://schemas.openxmlformats.org/officeDocument/2006/relationships/slide" Target="/ppt/slides/slide7.xml" Id="Rbc87ad355b5c4a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b12bad30c346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a7b93869e4bb1" /><Relationship Type="http://schemas.openxmlformats.org/officeDocument/2006/relationships/theme" Target="/ppt/slideMasters/theme/theme1.xml" Id="R94baaf90d6bd41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1a7b93869e4b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be793251446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b99977b7c41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4d694e8af4f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a4584356b47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4e35cf55149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088710ad842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77dcb19a847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MALERMESTERTJENESTEN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MALERMESTERTJENESTEN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5 263 209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2 678 116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HVITEBJØRN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