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ef80dd853f46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a2becdf88443e"/>
  </p:sldMasterIdLst>
  <p:sldIdLst>
    <p:sldId xmlns:r="http://schemas.openxmlformats.org/officeDocument/2006/relationships" id="256" r:id="R3afa497096534038"/>
    <p:sldId xmlns:r="http://schemas.openxmlformats.org/officeDocument/2006/relationships" id="257" r:id="Rc88564fe9ff74b99"/>
    <p:sldId xmlns:r="http://schemas.openxmlformats.org/officeDocument/2006/relationships" id="258" r:id="Rc33ed9320de042fd"/>
    <p:sldId xmlns:r="http://schemas.openxmlformats.org/officeDocument/2006/relationships" id="259" r:id="R8c151544a2da460a"/>
    <p:sldId xmlns:r="http://schemas.openxmlformats.org/officeDocument/2006/relationships" id="260" r:id="R2e9b748bb16d42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a2becdf88443e" /><Relationship Type="http://schemas.openxmlformats.org/officeDocument/2006/relationships/slide" Target="/ppt/slides/slide1.xml" Id="R3afa497096534038" /><Relationship Type="http://schemas.openxmlformats.org/officeDocument/2006/relationships/slide" Target="/ppt/slides/slide2.xml" Id="Rc88564fe9ff74b99" /><Relationship Type="http://schemas.openxmlformats.org/officeDocument/2006/relationships/slide" Target="/ppt/slides/slide3.xml" Id="Rc33ed9320de042fd" /><Relationship Type="http://schemas.openxmlformats.org/officeDocument/2006/relationships/slide" Target="/ppt/slides/slide4.xml" Id="R8c151544a2da460a" /><Relationship Type="http://schemas.openxmlformats.org/officeDocument/2006/relationships/slide" Target="/ppt/slides/slide5.xml" Id="R2e9b748bb16d42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e631f7cbf40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966fe0c254f39" /><Relationship Type="http://schemas.openxmlformats.org/officeDocument/2006/relationships/theme" Target="/ppt/slideMasters/theme/theme1.xml" Id="R6a7cd56938f843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966fe0c25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cb5400154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e69ec42444d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cd5abb8104d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eedc194f145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5bfc0c16e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 BILGLASS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