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2eb9b9c14c49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e7e2c84a0f46a5"/>
  </p:sldMasterIdLst>
  <p:sldIdLst>
    <p:sldId xmlns:r="http://schemas.openxmlformats.org/officeDocument/2006/relationships" id="256" r:id="R6ca190b0f4d942e1"/>
    <p:sldId xmlns:r="http://schemas.openxmlformats.org/officeDocument/2006/relationships" id="257" r:id="R58ec52e416fc48a4"/>
    <p:sldId xmlns:r="http://schemas.openxmlformats.org/officeDocument/2006/relationships" id="258" r:id="R44596868beb14b07"/>
    <p:sldId xmlns:r="http://schemas.openxmlformats.org/officeDocument/2006/relationships" id="259" r:id="Rf055e6216fec4f3f"/>
    <p:sldId xmlns:r="http://schemas.openxmlformats.org/officeDocument/2006/relationships" id="260" r:id="R3ff8c19d2e034129"/>
    <p:sldId xmlns:r="http://schemas.openxmlformats.org/officeDocument/2006/relationships" id="261" r:id="Rf621c649682a49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7e2c84a0f46a5" /><Relationship Type="http://schemas.openxmlformats.org/officeDocument/2006/relationships/slide" Target="/ppt/slides/slide1.xml" Id="R6ca190b0f4d942e1" /><Relationship Type="http://schemas.openxmlformats.org/officeDocument/2006/relationships/slide" Target="/ppt/slides/slide2.xml" Id="R58ec52e416fc48a4" /><Relationship Type="http://schemas.openxmlformats.org/officeDocument/2006/relationships/slide" Target="/ppt/slides/slide3.xml" Id="R44596868beb14b07" /><Relationship Type="http://schemas.openxmlformats.org/officeDocument/2006/relationships/slide" Target="/ppt/slides/slide4.xml" Id="Rf055e6216fec4f3f" /><Relationship Type="http://schemas.openxmlformats.org/officeDocument/2006/relationships/slide" Target="/ppt/slides/slide5.xml" Id="R3ff8c19d2e034129" /><Relationship Type="http://schemas.openxmlformats.org/officeDocument/2006/relationships/slide" Target="/ppt/slides/slide6.xml" Id="Rf621c649682a49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a58b09438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ebe682bd3488e" /><Relationship Type="http://schemas.openxmlformats.org/officeDocument/2006/relationships/theme" Target="/ppt/slideMasters/theme/theme1.xml" Id="R22d4ad3fe4f74c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3ebe682bd348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0fe9b30b844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926d971624b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cfcb36ffe42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8647c63da46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b8ad9e29148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07db5ef1546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