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111312b8842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1e2ea2b3254849"/>
  </p:sldMasterIdLst>
  <p:sldIdLst>
    <p:sldId xmlns:r="http://schemas.openxmlformats.org/officeDocument/2006/relationships" id="256" r:id="R1d8490a283a449f0"/>
    <p:sldId xmlns:r="http://schemas.openxmlformats.org/officeDocument/2006/relationships" id="257" r:id="Rde92d6370b634ea3"/>
    <p:sldId xmlns:r="http://schemas.openxmlformats.org/officeDocument/2006/relationships" id="258" r:id="R8dfc4e8f469c4e95"/>
    <p:sldId xmlns:r="http://schemas.openxmlformats.org/officeDocument/2006/relationships" id="259" r:id="R4a2e090ef695430e"/>
    <p:sldId xmlns:r="http://schemas.openxmlformats.org/officeDocument/2006/relationships" id="260" r:id="R7d0a0fea454748ca"/>
    <p:sldId xmlns:r="http://schemas.openxmlformats.org/officeDocument/2006/relationships" id="261" r:id="Ra44f17a9ea6b48a8"/>
    <p:sldId xmlns:r="http://schemas.openxmlformats.org/officeDocument/2006/relationships" id="262" r:id="Rc6e5221d026a40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1e2ea2b3254849" /><Relationship Type="http://schemas.openxmlformats.org/officeDocument/2006/relationships/slide" Target="/ppt/slides/slide1.xml" Id="R1d8490a283a449f0" /><Relationship Type="http://schemas.openxmlformats.org/officeDocument/2006/relationships/slide" Target="/ppt/slides/slide2.xml" Id="Rde92d6370b634ea3" /><Relationship Type="http://schemas.openxmlformats.org/officeDocument/2006/relationships/slide" Target="/ppt/slides/slide3.xml" Id="R8dfc4e8f469c4e95" /><Relationship Type="http://schemas.openxmlformats.org/officeDocument/2006/relationships/slide" Target="/ppt/slides/slide4.xml" Id="R4a2e090ef695430e" /><Relationship Type="http://schemas.openxmlformats.org/officeDocument/2006/relationships/slide" Target="/ppt/slides/slide5.xml" Id="R7d0a0fea454748ca" /><Relationship Type="http://schemas.openxmlformats.org/officeDocument/2006/relationships/slide" Target="/ppt/slides/slide6.xml" Id="Ra44f17a9ea6b48a8" /><Relationship Type="http://schemas.openxmlformats.org/officeDocument/2006/relationships/slide" Target="/ppt/slides/slide7.xml" Id="Rc6e5221d026a40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1d0f9a96504d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0e00ac97a469d" /><Relationship Type="http://schemas.openxmlformats.org/officeDocument/2006/relationships/theme" Target="/ppt/slideMasters/theme/theme1.xml" Id="Rc34f0041e6ac49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70e00ac97a46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7c41c0cb242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2a2f0965543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5e52f37364d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828acb1554a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119b3724942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4a2f5cb3a46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aa4e70a9a4c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SVERRE KLEMETSDAL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KLEMETSDAL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KLEMETSDAL AS ble etablert [år] og holder til i Tranby.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KLEMETSDAL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KLEMETSDAL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KLEMETSDAL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5 131 465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4 911 441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4 540 222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46 509 844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54 173 529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KLEMETSDAL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KLEMETSDAL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KLEMETSDAL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Klemetsdal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3408 Tranby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85 41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986 464 360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KLEMETSDAL AS</a:t>
            </a:r>
          </a:p>
        </p:txBody>
      </p:sp>
    </p:spTree>
  </p:cSld>
  <p:clrMapOvr>
    <a:masterClrMapping xmlns:a="http://schemas.openxmlformats.org/drawingml/2006/main"/>
  </p:clrMapOvr>
</p:sld>
</file>