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c79da8450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529b95ccc4cb7"/>
  </p:sldMasterIdLst>
  <p:sldIdLst>
    <p:sldId xmlns:r="http://schemas.openxmlformats.org/officeDocument/2006/relationships" id="256" r:id="R686dd1e1088343e1"/>
    <p:sldId xmlns:r="http://schemas.openxmlformats.org/officeDocument/2006/relationships" id="257" r:id="Rcc3adcaee064488f"/>
    <p:sldId xmlns:r="http://schemas.openxmlformats.org/officeDocument/2006/relationships" id="258" r:id="Rda4894fc229b4fbb"/>
    <p:sldId xmlns:r="http://schemas.openxmlformats.org/officeDocument/2006/relationships" id="259" r:id="Ra7d205e4e933482a"/>
    <p:sldId xmlns:r="http://schemas.openxmlformats.org/officeDocument/2006/relationships" id="260" r:id="R84c75c13ea68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529b95ccc4cb7" /><Relationship Type="http://schemas.openxmlformats.org/officeDocument/2006/relationships/slide" Target="/ppt/slides/slide1.xml" Id="R686dd1e1088343e1" /><Relationship Type="http://schemas.openxmlformats.org/officeDocument/2006/relationships/slide" Target="/ppt/slides/slide2.xml" Id="Rcc3adcaee064488f" /><Relationship Type="http://schemas.openxmlformats.org/officeDocument/2006/relationships/slide" Target="/ppt/slides/slide3.xml" Id="Rda4894fc229b4fbb" /><Relationship Type="http://schemas.openxmlformats.org/officeDocument/2006/relationships/slide" Target="/ppt/slides/slide4.xml" Id="Ra7d205e4e933482a" /><Relationship Type="http://schemas.openxmlformats.org/officeDocument/2006/relationships/slide" Target="/ppt/slides/slide5.xml" Id="R84c75c13ea68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62545371b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fe1998c14378" /><Relationship Type="http://schemas.openxmlformats.org/officeDocument/2006/relationships/theme" Target="/ppt/slideMasters/theme/theme1.xml" Id="R7ca2daa4b98c4f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afe1998c1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800832af4a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fab94f2c1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e8bc6362a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d4fb1c018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9f553cefd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TEKNOPART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TEKNOPART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