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544b2a067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b57dbbe464700"/>
  </p:sldMasterIdLst>
  <p:sldIdLst>
    <p:sldId xmlns:r="http://schemas.openxmlformats.org/officeDocument/2006/relationships" id="256" r:id="R1b46789eca074b8d"/>
    <p:sldId xmlns:r="http://schemas.openxmlformats.org/officeDocument/2006/relationships" id="257" r:id="Rbebe2ebfccac4a32"/>
    <p:sldId xmlns:r="http://schemas.openxmlformats.org/officeDocument/2006/relationships" id="258" r:id="Rf7c24fe4f26b4ff9"/>
    <p:sldId xmlns:r="http://schemas.openxmlformats.org/officeDocument/2006/relationships" id="259" r:id="Rd5f5a2d1676d4e49"/>
    <p:sldId xmlns:r="http://schemas.openxmlformats.org/officeDocument/2006/relationships" id="260" r:id="R0d9e9b5cb2914a12"/>
    <p:sldId xmlns:r="http://schemas.openxmlformats.org/officeDocument/2006/relationships" id="261" r:id="R7323136a4970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b57dbbe464700" /><Relationship Type="http://schemas.openxmlformats.org/officeDocument/2006/relationships/slide" Target="/ppt/slides/slide1.xml" Id="R1b46789eca074b8d" /><Relationship Type="http://schemas.openxmlformats.org/officeDocument/2006/relationships/slide" Target="/ppt/slides/slide2.xml" Id="Rbebe2ebfccac4a32" /><Relationship Type="http://schemas.openxmlformats.org/officeDocument/2006/relationships/slide" Target="/ppt/slides/slide3.xml" Id="Rf7c24fe4f26b4ff9" /><Relationship Type="http://schemas.openxmlformats.org/officeDocument/2006/relationships/slide" Target="/ppt/slides/slide4.xml" Id="Rd5f5a2d1676d4e49" /><Relationship Type="http://schemas.openxmlformats.org/officeDocument/2006/relationships/slide" Target="/ppt/slides/slide5.xml" Id="R0d9e9b5cb2914a12" /><Relationship Type="http://schemas.openxmlformats.org/officeDocument/2006/relationships/slide" Target="/ppt/slides/slide6.xml" Id="R7323136a4970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28b345785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f7fce38f4edc" /><Relationship Type="http://schemas.openxmlformats.org/officeDocument/2006/relationships/theme" Target="/ppt/slideMasters/theme/theme1.xml" Id="R517a6ae68c06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3f7fce38f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22f229d0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11be09c7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929c66cf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e0393a6f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a0839daa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fd8ed4eb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